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2" r:id="rId2"/>
    <p:sldId id="257" r:id="rId3"/>
    <p:sldId id="278" r:id="rId4"/>
    <p:sldId id="263" r:id="rId5"/>
    <p:sldId id="304" r:id="rId6"/>
    <p:sldId id="281" r:id="rId7"/>
    <p:sldId id="300" r:id="rId8"/>
    <p:sldId id="301" r:id="rId9"/>
    <p:sldId id="265" r:id="rId10"/>
    <p:sldId id="299" r:id="rId11"/>
    <p:sldId id="303" r:id="rId12"/>
    <p:sldId id="302" r:id="rId13"/>
    <p:sldId id="284" r:id="rId14"/>
    <p:sldId id="290" r:id="rId15"/>
    <p:sldId id="264" r:id="rId16"/>
    <p:sldId id="297" r:id="rId17"/>
    <p:sldId id="283" r:id="rId18"/>
    <p:sldId id="258" r:id="rId19"/>
    <p:sldId id="292" r:id="rId20"/>
    <p:sldId id="286" r:id="rId21"/>
    <p:sldId id="296" r:id="rId22"/>
    <p:sldId id="287" r:id="rId2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E621F0-78C1-4BB0-94D3-8C393DF750D9}" v="112" dt="2022-06-24T11:42:26.6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36452" autoAdjust="0"/>
  </p:normalViewPr>
  <p:slideViewPr>
    <p:cSldViewPr snapToGrid="0" showGuides="1">
      <p:cViewPr varScale="1">
        <p:scale>
          <a:sx n="54" d="100"/>
          <a:sy n="54" d="100"/>
        </p:scale>
        <p:origin x="82" y="7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0D8FC-9C41-4246-A177-586E9FC194E8}" type="datetimeFigureOut">
              <a:rPr lang="nb-NO" smtClean="0"/>
              <a:t>16.07.2022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E41E5-239B-4624-8496-9DD08CE61AA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4395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E41E5-239B-4624-8496-9DD08CE61AA5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747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2064766"/>
            <a:ext cx="9144000" cy="178931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4280466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84AA60-3C04-4484-9120-2A635F9D2B75}" type="datetimeFigureOut">
              <a:rPr lang="nb-NO" smtClean="0"/>
              <a:t>16.07.2022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251B7D-15BA-46FD-BDFB-CEE7A0F65DE6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91959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84AA60-3C04-4484-9120-2A635F9D2B75}" type="datetimeFigureOut">
              <a:rPr lang="nb-NO" smtClean="0"/>
              <a:t>16.07.2022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251B7D-15BA-46FD-BDFB-CEE7A0F65DE6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41035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84AA60-3C04-4484-9120-2A635F9D2B75}" type="datetimeFigureOut">
              <a:rPr lang="nb-NO" smtClean="0"/>
              <a:t>16.07.2022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251B7D-15BA-46FD-BDFB-CEE7A0F65DE6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3273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84AA60-3C04-4484-9120-2A635F9D2B75}" type="datetimeFigureOut">
              <a:rPr lang="nb-NO" smtClean="0"/>
              <a:t>16.07.2022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251B7D-15BA-46FD-BDFB-CEE7A0F65DE6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13801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84AA60-3C04-4484-9120-2A635F9D2B75}" type="datetimeFigureOut">
              <a:rPr lang="nb-NO" smtClean="0"/>
              <a:t>16.07.2022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251B7D-15BA-46FD-BDFB-CEE7A0F65DE6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51538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84AA60-3C04-4484-9120-2A635F9D2B75}" type="datetimeFigureOut">
              <a:rPr lang="nb-NO" smtClean="0"/>
              <a:t>16.07.2022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251B7D-15BA-46FD-BDFB-CEE7A0F65DE6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65233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84AA60-3C04-4484-9120-2A635F9D2B75}" type="datetimeFigureOut">
              <a:rPr lang="nb-NO" smtClean="0"/>
              <a:t>16.07.2022</a:t>
            </a:fld>
            <a:endParaRPr lang="nb-NO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251B7D-15BA-46FD-BDFB-CEE7A0F65DE6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28204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84AA60-3C04-4484-9120-2A635F9D2B75}" type="datetimeFigureOut">
              <a:rPr lang="nb-NO" smtClean="0"/>
              <a:t>16.07.2022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251B7D-15BA-46FD-BDFB-CEE7A0F65DE6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08635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84AA60-3C04-4484-9120-2A635F9D2B75}" type="datetimeFigureOut">
              <a:rPr lang="nb-NO" smtClean="0"/>
              <a:t>16.07.2022</a:t>
            </a:fld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251B7D-15BA-46FD-BDFB-CEE7A0F65DE6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09980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84AA60-3C04-4484-9120-2A635F9D2B75}" type="datetimeFigureOut">
              <a:rPr lang="nb-NO" smtClean="0"/>
              <a:t>16.07.2022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251B7D-15BA-46FD-BDFB-CEE7A0F65DE6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29523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84AA60-3C04-4484-9120-2A635F9D2B75}" type="datetimeFigureOut">
              <a:rPr lang="nb-NO" smtClean="0"/>
              <a:t>16.07.2022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251B7D-15BA-46FD-BDFB-CEE7A0F65DE6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98469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7" name="TekstSylinder 6"/>
          <p:cNvSpPr txBox="1"/>
          <p:nvPr userDrawn="1"/>
        </p:nvSpPr>
        <p:spPr>
          <a:xfrm rot="10800000" flipH="1" flipV="1">
            <a:off x="10717529" y="6112798"/>
            <a:ext cx="7258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solidFill>
                  <a:srgbClr val="008000"/>
                </a:solidFill>
              </a:rPr>
              <a:t>Hordaland</a:t>
            </a:r>
          </a:p>
        </p:txBody>
      </p:sp>
      <p:pic>
        <p:nvPicPr>
          <p:cNvPr id="8" name="Picture 4" descr="Bilde av FFO sin logo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855"/>
          <a:stretch/>
        </p:blipFill>
        <p:spPr bwMode="auto">
          <a:xfrm>
            <a:off x="10805632" y="5343525"/>
            <a:ext cx="548168" cy="83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ihåndsform 8"/>
          <p:cNvSpPr/>
          <p:nvPr userDrawn="1"/>
        </p:nvSpPr>
        <p:spPr>
          <a:xfrm>
            <a:off x="10721813" y="5990085"/>
            <a:ext cx="463929" cy="197034"/>
          </a:xfrm>
          <a:custGeom>
            <a:avLst/>
            <a:gdLst>
              <a:gd name="connsiteX0" fmla="*/ 40924 w 464213"/>
              <a:gd name="connsiteY0" fmla="*/ 10939 h 197034"/>
              <a:gd name="connsiteX1" fmla="*/ 122204 w 464213"/>
              <a:gd name="connsiteY1" fmla="*/ 13479 h 197034"/>
              <a:gd name="connsiteX2" fmla="*/ 152684 w 464213"/>
              <a:gd name="connsiteY2" fmla="*/ 13479 h 197034"/>
              <a:gd name="connsiteX3" fmla="*/ 411764 w 464213"/>
              <a:gd name="connsiteY3" fmla="*/ 16019 h 197034"/>
              <a:gd name="connsiteX4" fmla="*/ 429544 w 464213"/>
              <a:gd name="connsiteY4" fmla="*/ 183659 h 197034"/>
              <a:gd name="connsiteX5" fmla="*/ 28224 w 464213"/>
              <a:gd name="connsiteY5" fmla="*/ 168419 h 197034"/>
              <a:gd name="connsiteX6" fmla="*/ 40924 w 464213"/>
              <a:gd name="connsiteY6" fmla="*/ 10939 h 197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4213" h="197034">
                <a:moveTo>
                  <a:pt x="40924" y="10939"/>
                </a:moveTo>
                <a:cubicBezTo>
                  <a:pt x="56587" y="-14884"/>
                  <a:pt x="103577" y="13056"/>
                  <a:pt x="122204" y="13479"/>
                </a:cubicBezTo>
                <a:cubicBezTo>
                  <a:pt x="140831" y="13902"/>
                  <a:pt x="152684" y="13479"/>
                  <a:pt x="152684" y="13479"/>
                </a:cubicBezTo>
                <a:cubicBezTo>
                  <a:pt x="200944" y="13902"/>
                  <a:pt x="365621" y="-12344"/>
                  <a:pt x="411764" y="16019"/>
                </a:cubicBezTo>
                <a:cubicBezTo>
                  <a:pt x="457907" y="44382"/>
                  <a:pt x="493467" y="158259"/>
                  <a:pt x="429544" y="183659"/>
                </a:cubicBezTo>
                <a:cubicBezTo>
                  <a:pt x="365621" y="209059"/>
                  <a:pt x="91301" y="195089"/>
                  <a:pt x="28224" y="168419"/>
                </a:cubicBezTo>
                <a:cubicBezTo>
                  <a:pt x="-34853" y="141749"/>
                  <a:pt x="25261" y="36762"/>
                  <a:pt x="40924" y="109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0" name="TekstSylinder 9"/>
          <p:cNvSpPr txBox="1"/>
          <p:nvPr userDrawn="1"/>
        </p:nvSpPr>
        <p:spPr>
          <a:xfrm>
            <a:off x="10693689" y="5934713"/>
            <a:ext cx="5906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400" b="1" dirty="0">
                <a:solidFill>
                  <a:srgbClr val="008000"/>
                </a:solidFill>
                <a:latin typeface="Arial Black" panose="020B0A04020102020204" pitchFamily="34" charset="0"/>
              </a:rPr>
              <a:t>FFO</a:t>
            </a:r>
          </a:p>
        </p:txBody>
      </p:sp>
      <p:sp>
        <p:nvSpPr>
          <p:cNvPr id="11" name="TekstSylinder 10"/>
          <p:cNvSpPr txBox="1"/>
          <p:nvPr userDrawn="1"/>
        </p:nvSpPr>
        <p:spPr>
          <a:xfrm>
            <a:off x="728631" y="6138423"/>
            <a:ext cx="5086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rgbClr val="000066"/>
                </a:solidFill>
              </a:rPr>
              <a:t>Funksjonshemmedes Fellesorganisasjon</a:t>
            </a:r>
            <a:r>
              <a:rPr lang="nb-NO" baseline="0" dirty="0">
                <a:solidFill>
                  <a:srgbClr val="000066"/>
                </a:solidFill>
              </a:rPr>
              <a:t>   -   FFO</a:t>
            </a:r>
            <a:endParaRPr lang="nb-NO" dirty="0">
              <a:solidFill>
                <a:srgbClr val="000066"/>
              </a:solidFill>
            </a:endParaRPr>
          </a:p>
        </p:txBody>
      </p:sp>
      <p:sp>
        <p:nvSpPr>
          <p:cNvPr id="12" name="Line 7"/>
          <p:cNvSpPr>
            <a:spLocks noChangeShapeType="1"/>
          </p:cNvSpPr>
          <p:nvPr userDrawn="1"/>
        </p:nvSpPr>
        <p:spPr bwMode="auto">
          <a:xfrm>
            <a:off x="-7420" y="1580759"/>
            <a:ext cx="10751619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dirty="0"/>
          </a:p>
        </p:txBody>
      </p:sp>
      <p:sp>
        <p:nvSpPr>
          <p:cNvPr id="13" name="Line 8"/>
          <p:cNvSpPr>
            <a:spLocks noChangeShapeType="1"/>
          </p:cNvSpPr>
          <p:nvPr userDrawn="1"/>
        </p:nvSpPr>
        <p:spPr bwMode="auto">
          <a:xfrm>
            <a:off x="-7420" y="1644234"/>
            <a:ext cx="10751619" cy="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dirty="0"/>
          </a:p>
        </p:txBody>
      </p:sp>
      <p:sp>
        <p:nvSpPr>
          <p:cNvPr id="14" name="Line 8"/>
          <p:cNvSpPr>
            <a:spLocks noChangeShapeType="1"/>
          </p:cNvSpPr>
          <p:nvPr userDrawn="1"/>
        </p:nvSpPr>
        <p:spPr bwMode="auto">
          <a:xfrm flipV="1">
            <a:off x="836613" y="6176963"/>
            <a:ext cx="9907587" cy="10156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dirty="0"/>
          </a:p>
        </p:txBody>
      </p:sp>
      <p:sp>
        <p:nvSpPr>
          <p:cNvPr id="15" name="Line 8"/>
          <p:cNvSpPr>
            <a:spLocks noChangeShapeType="1"/>
          </p:cNvSpPr>
          <p:nvPr userDrawn="1"/>
        </p:nvSpPr>
        <p:spPr bwMode="auto">
          <a:xfrm>
            <a:off x="11381182" y="6176962"/>
            <a:ext cx="776056" cy="1491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9128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fo.no/fylkeslag/ffo-vestland/forside1/" TargetMode="External"/><Relationship Id="rId2" Type="http://schemas.openxmlformats.org/officeDocument/2006/relationships/hyperlink" Target="https://www.fhi.no/nettpub/coronavirus/?chapter=88508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04wdun5bieQ?feature=oembed" TargetMode="External"/><Relationship Id="rId4" Type="http://schemas.openxmlformats.org/officeDocument/2006/relationships/hyperlink" Target="https://www.ffo.no/fylkeslag/ffo-vestland/forside1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kristoffer.solo@icloud.com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post.vestland@ffo.no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fo.no/fylkeslag/ffo-vestland/forside1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post.vestland@ffo.no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line.skat&#248;y@ffo.no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5" name="Rectangle 1030">
            <a:extLst>
              <a:ext uri="{FF2B5EF4-FFF2-40B4-BE49-F238E27FC236}">
                <a16:creationId xmlns:a16="http://schemas.microsoft.com/office/drawing/2014/main" id="{8930EBA3-4D2E-42E8-B828-834555328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Bilderesultat for hu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" r="2" b="2"/>
          <a:stretch/>
        </p:blipFill>
        <p:spPr bwMode="auto">
          <a:xfrm>
            <a:off x="0" y="494961"/>
            <a:ext cx="5843197" cy="5868078"/>
          </a:xfrm>
          <a:custGeom>
            <a:avLst/>
            <a:gdLst/>
            <a:ahLst/>
            <a:cxnLst/>
            <a:rect l="l" t="t" r="r" b="b"/>
            <a:pathLst>
              <a:path w="6094252" h="6857998">
                <a:moveTo>
                  <a:pt x="0" y="0"/>
                </a:moveTo>
                <a:lnTo>
                  <a:pt x="5898122" y="0"/>
                </a:lnTo>
                <a:cubicBezTo>
                  <a:pt x="6006442" y="0"/>
                  <a:pt x="6094252" y="87810"/>
                  <a:pt x="6094252" y="196130"/>
                </a:cubicBezTo>
                <a:lnTo>
                  <a:pt x="6094252" y="6661869"/>
                </a:lnTo>
                <a:cubicBezTo>
                  <a:pt x="6094252" y="6756649"/>
                  <a:pt x="6027023" y="6835726"/>
                  <a:pt x="5937649" y="6854015"/>
                </a:cubicBezTo>
                <a:lnTo>
                  <a:pt x="5898132" y="6857998"/>
                </a:lnTo>
                <a:lnTo>
                  <a:pt x="0" y="68579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6" name="Arc 1032">
            <a:extLst>
              <a:ext uri="{FF2B5EF4-FFF2-40B4-BE49-F238E27FC236}">
                <a16:creationId xmlns:a16="http://schemas.microsoft.com/office/drawing/2014/main" id="{E58B2195-5055-402F-A3E7-53FF0E498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5836" y="775849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417732" y="957715"/>
            <a:ext cx="5130798" cy="2750419"/>
          </a:xfrm>
        </p:spPr>
        <p:txBody>
          <a:bodyPr>
            <a:normAutofit fontScale="90000"/>
          </a:bodyPr>
          <a:lstStyle/>
          <a:p>
            <a:pPr algn="l"/>
            <a:r>
              <a:rPr lang="nb-NO" b="1" dirty="0"/>
              <a:t>Leie av møterom – praktisk informasjon </a:t>
            </a:r>
          </a:p>
        </p:txBody>
      </p:sp>
      <p:sp>
        <p:nvSpPr>
          <p:cNvPr id="1047" name="Oval 1034">
            <a:extLst>
              <a:ext uri="{FF2B5EF4-FFF2-40B4-BE49-F238E27FC236}">
                <a16:creationId xmlns:a16="http://schemas.microsoft.com/office/drawing/2014/main" id="{528AA953-F4F9-4DC5-97C7-491F4AF93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97079" y="5607717"/>
            <a:ext cx="513442" cy="49951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638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0">
            <a:extLst>
              <a:ext uri="{FF2B5EF4-FFF2-40B4-BE49-F238E27FC236}">
                <a16:creationId xmlns:a16="http://schemas.microsoft.com/office/drawing/2014/main" id="{7BBD5B30-C741-4E67-AFD8-17917090AB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Bilde 8" descr="Et bilde som inneholder innendørs, gulv, vegg, tak&#10;&#10;Automatisk generert beskrivelse">
            <a:extLst>
              <a:ext uri="{FF2B5EF4-FFF2-40B4-BE49-F238E27FC236}">
                <a16:creationId xmlns:a16="http://schemas.microsoft.com/office/drawing/2014/main" id="{CF87CDDE-E00B-2851-BBBA-55B4A0B84F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1" r="8091"/>
          <a:stretch/>
        </p:blipFill>
        <p:spPr>
          <a:xfrm>
            <a:off x="7817583" y="10"/>
            <a:ext cx="4374417" cy="6857990"/>
          </a:xfrm>
          <a:custGeom>
            <a:avLst/>
            <a:gdLst/>
            <a:ahLst/>
            <a:cxnLst/>
            <a:rect l="l" t="t" r="r" b="b"/>
            <a:pathLst>
              <a:path w="4374417" h="6858000">
                <a:moveTo>
                  <a:pt x="22719" y="0"/>
                </a:moveTo>
                <a:lnTo>
                  <a:pt x="4374417" y="0"/>
                </a:lnTo>
                <a:lnTo>
                  <a:pt x="4374417" y="6858000"/>
                </a:lnTo>
                <a:lnTo>
                  <a:pt x="0" y="6858000"/>
                </a:lnTo>
                <a:lnTo>
                  <a:pt x="6670" y="6845555"/>
                </a:lnTo>
                <a:cubicBezTo>
                  <a:pt x="495881" y="5886487"/>
                  <a:pt x="785588" y="4695963"/>
                  <a:pt x="785588" y="3406233"/>
                </a:cubicBezTo>
                <a:cubicBezTo>
                  <a:pt x="785588" y="2215714"/>
                  <a:pt x="538737" y="1109724"/>
                  <a:pt x="115983" y="192283"/>
                </a:cubicBezTo>
                <a:close/>
              </a:path>
            </a:pathLst>
          </a:custGeom>
        </p:spPr>
      </p:pic>
      <p:pic>
        <p:nvPicPr>
          <p:cNvPr id="5" name="Plassholder for innhold 4" descr="Et bilde som inneholder gulv, innendørs, tak, scene&#10;&#10;Automatisk generert beskrivelse">
            <a:extLst>
              <a:ext uri="{FF2B5EF4-FFF2-40B4-BE49-F238E27FC236}">
                <a16:creationId xmlns:a16="http://schemas.microsoft.com/office/drawing/2014/main" id="{5B7891EC-7CF1-9FDD-2584-E0668278EC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8913"/>
          <a:stretch/>
        </p:blipFill>
        <p:spPr>
          <a:xfrm>
            <a:off x="357231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11" name="Bilde 10" descr="Et bilde som inneholder tekst, gulv, vegg, stol&#10;&#10;Automatisk generert beskrivelse">
            <a:extLst>
              <a:ext uri="{FF2B5EF4-FFF2-40B4-BE49-F238E27FC236}">
                <a16:creationId xmlns:a16="http://schemas.microsoft.com/office/drawing/2014/main" id="{62BB0867-892B-490F-0614-8C2DCF724CE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9" r="2" b="2"/>
          <a:stretch/>
        </p:blipFill>
        <p:spPr>
          <a:xfrm>
            <a:off x="362535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38" name="Freeform: Shape 32">
            <a:extLst>
              <a:ext uri="{FF2B5EF4-FFF2-40B4-BE49-F238E27FC236}">
                <a16:creationId xmlns:a16="http://schemas.microsoft.com/office/drawing/2014/main" id="{189BBEAA-BB93-4878-8C95-3C8AADE2E0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97136" cy="6858000"/>
          </a:xfrm>
          <a:custGeom>
            <a:avLst/>
            <a:gdLst>
              <a:gd name="connsiteX0" fmla="*/ 0 w 4397136"/>
              <a:gd name="connsiteY0" fmla="*/ 0 h 6858000"/>
              <a:gd name="connsiteX1" fmla="*/ 3599069 w 4397136"/>
              <a:gd name="connsiteY1" fmla="*/ 0 h 6858000"/>
              <a:gd name="connsiteX2" fmla="*/ 3634072 w 4397136"/>
              <a:gd name="connsiteY2" fmla="*/ 58977 h 6858000"/>
              <a:gd name="connsiteX3" fmla="*/ 4397136 w 4397136"/>
              <a:gd name="connsiteY3" fmla="*/ 3474189 h 6858000"/>
              <a:gd name="connsiteX4" fmla="*/ 3802221 w 4397136"/>
              <a:gd name="connsiteY4" fmla="*/ 6546415 h 6858000"/>
              <a:gd name="connsiteX5" fmla="*/ 3649466 w 4397136"/>
              <a:gd name="connsiteY5" fmla="*/ 6858000 h 6858000"/>
              <a:gd name="connsiteX6" fmla="*/ 0 w 439713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7136" h="6858000">
                <a:moveTo>
                  <a:pt x="0" y="0"/>
                </a:moveTo>
                <a:lnTo>
                  <a:pt x="3599069" y="0"/>
                </a:lnTo>
                <a:lnTo>
                  <a:pt x="3634072" y="58977"/>
                </a:lnTo>
                <a:cubicBezTo>
                  <a:pt x="4105532" y="933006"/>
                  <a:pt x="4397136" y="2140466"/>
                  <a:pt x="4397136" y="3474189"/>
                </a:cubicBezTo>
                <a:cubicBezTo>
                  <a:pt x="4397136" y="4641197"/>
                  <a:pt x="4173877" y="5711534"/>
                  <a:pt x="3802221" y="6546415"/>
                </a:cubicBezTo>
                <a:lnTo>
                  <a:pt x="3649466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5" name="Freeform: Shape 34">
            <a:extLst>
              <a:ext uri="{FF2B5EF4-FFF2-40B4-BE49-F238E27FC236}">
                <a16:creationId xmlns:a16="http://schemas.microsoft.com/office/drawing/2014/main" id="{D529C0C6-AAEB-4982-A9E6-BC6A8B2AEF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86504" cy="6858000"/>
          </a:xfrm>
          <a:custGeom>
            <a:avLst/>
            <a:gdLst>
              <a:gd name="connsiteX0" fmla="*/ 0 w 4386504"/>
              <a:gd name="connsiteY0" fmla="*/ 0 h 6858000"/>
              <a:gd name="connsiteX1" fmla="*/ 3588437 w 4386504"/>
              <a:gd name="connsiteY1" fmla="*/ 0 h 6858000"/>
              <a:gd name="connsiteX2" fmla="*/ 3623440 w 4386504"/>
              <a:gd name="connsiteY2" fmla="*/ 58977 h 6858000"/>
              <a:gd name="connsiteX3" fmla="*/ 4386504 w 4386504"/>
              <a:gd name="connsiteY3" fmla="*/ 3474189 h 6858000"/>
              <a:gd name="connsiteX4" fmla="*/ 3791589 w 4386504"/>
              <a:gd name="connsiteY4" fmla="*/ 6546415 h 6858000"/>
              <a:gd name="connsiteX5" fmla="*/ 3638834 w 4386504"/>
              <a:gd name="connsiteY5" fmla="*/ 6858000 h 6858000"/>
              <a:gd name="connsiteX6" fmla="*/ 0 w 438650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6504" h="6858000">
                <a:moveTo>
                  <a:pt x="0" y="0"/>
                </a:moveTo>
                <a:lnTo>
                  <a:pt x="3588437" y="0"/>
                </a:lnTo>
                <a:lnTo>
                  <a:pt x="3623440" y="58977"/>
                </a:lnTo>
                <a:cubicBezTo>
                  <a:pt x="4094900" y="933006"/>
                  <a:pt x="4386504" y="2140466"/>
                  <a:pt x="4386504" y="3474189"/>
                </a:cubicBezTo>
                <a:cubicBezTo>
                  <a:pt x="4386504" y="4641197"/>
                  <a:pt x="4163245" y="5711534"/>
                  <a:pt x="3791589" y="6546415"/>
                </a:cubicBezTo>
                <a:lnTo>
                  <a:pt x="363883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38912" y="1508760"/>
            <a:ext cx="3429000" cy="28986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Etter bruk av møterom skal de rigges slik, som på bildene.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0D36F24-5EC0-4A09-9836-6580E1D4B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C0B334E-66E0-442A-8306-19629EC2D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4544568"/>
            <a:ext cx="341496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7640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D018F7F-E52B-ECAF-1B94-B9AE5F019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nb-NO" sz="3400" dirty="0" err="1">
                <a:solidFill>
                  <a:srgbClr val="FFFFFF"/>
                </a:solidFill>
              </a:rPr>
              <a:t>Covid</a:t>
            </a:r>
            <a:r>
              <a:rPr lang="nb-NO" sz="3400" dirty="0">
                <a:solidFill>
                  <a:srgbClr val="FFFFFF"/>
                </a:solidFill>
              </a:rPr>
              <a:t>- retningslinjer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271C99A-D83A-BBBD-CD80-DF5D5FB56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319088"/>
            <a:ext cx="6906491" cy="5857875"/>
          </a:xfrm>
        </p:spPr>
        <p:txBody>
          <a:bodyPr anchor="ctr">
            <a:normAutofit/>
          </a:bodyPr>
          <a:lstStyle/>
          <a:p>
            <a:r>
              <a:rPr lang="nb-NO" sz="2600" dirty="0"/>
              <a:t>Vi følger med på </a:t>
            </a:r>
            <a:r>
              <a:rPr lang="nb-NO" sz="2600" dirty="0">
                <a:hlinkClick r:id="rId2"/>
              </a:rPr>
              <a:t>FHIs nettsider </a:t>
            </a:r>
            <a:r>
              <a:rPr lang="nb-NO" sz="2600" dirty="0"/>
              <a:t>og vil ved gjøre endringer hvis det blir nødvendig.</a:t>
            </a:r>
          </a:p>
          <a:p>
            <a:r>
              <a:rPr lang="nb-NO" sz="2600" dirty="0"/>
              <a:t>Bruk av kohortskjema ved alle arrangement – registering av gjester, ligger på </a:t>
            </a:r>
            <a:r>
              <a:rPr lang="nb-NO" sz="2600" dirty="0">
                <a:hlinkClick r:id="rId3"/>
              </a:rPr>
              <a:t>nettsiden.</a:t>
            </a:r>
            <a:endParaRPr lang="nb-NO" sz="2600" dirty="0"/>
          </a:p>
          <a:p>
            <a:pPr marL="0" indent="0">
              <a:buNone/>
            </a:pPr>
            <a:r>
              <a:rPr lang="nb-NO" sz="2600" b="1" dirty="0"/>
              <a:t>Avstand iht. til meteren er da følgende:</a:t>
            </a:r>
          </a:p>
          <a:p>
            <a:r>
              <a:rPr lang="nb-NO" sz="2600" dirty="0"/>
              <a:t>Store og Lille Lungegårdsvann maks 25 personer</a:t>
            </a:r>
          </a:p>
          <a:p>
            <a:r>
              <a:rPr lang="nb-NO" sz="2600" dirty="0"/>
              <a:t>Lille Lungegårdsvann maks 7 personer</a:t>
            </a:r>
          </a:p>
          <a:p>
            <a:r>
              <a:rPr lang="nb-NO" sz="2600" dirty="0"/>
              <a:t>Vågen maks 4 personer.</a:t>
            </a:r>
          </a:p>
          <a:p>
            <a:endParaRPr lang="nb-NO" sz="2600" dirty="0"/>
          </a:p>
        </p:txBody>
      </p:sp>
    </p:spTree>
    <p:extLst>
      <p:ext uri="{BB962C8B-B14F-4D97-AF65-F5344CB8AC3E}">
        <p14:creationId xmlns:p14="http://schemas.microsoft.com/office/powerpoint/2010/main" val="4263498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F76AA6D-7FED-E7DF-5CE4-9B99D2D28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nb-NO" sz="3700">
                <a:solidFill>
                  <a:srgbClr val="FFFFFF"/>
                </a:solidFill>
              </a:rPr>
              <a:t>Utleiepriser møterom Aasegården</a:t>
            </a:r>
          </a:p>
        </p:txBody>
      </p:sp>
      <p:sp>
        <p:nvSpPr>
          <p:cNvPr id="18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Plassholder for innhold 2">
            <a:extLst>
              <a:ext uri="{FF2B5EF4-FFF2-40B4-BE49-F238E27FC236}">
                <a16:creationId xmlns:a16="http://schemas.microsoft.com/office/drawing/2014/main" id="{2244D72A-2C01-9A03-37D8-E730D1D65E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nb-NO" sz="2600" dirty="0"/>
              <a:t>Leietakere på huset betaler ikke for leie av møterom.</a:t>
            </a:r>
          </a:p>
          <a:p>
            <a:r>
              <a:rPr lang="nb-NO" sz="2600" dirty="0"/>
              <a:t>Organisasjoner som er tilknyttet paraplyen betaler redusert leie 50% av oppgitte priser. </a:t>
            </a:r>
          </a:p>
          <a:p>
            <a:r>
              <a:rPr lang="nb-NO" sz="2600" b="1" dirty="0"/>
              <a:t>Eksterne leietakere:</a:t>
            </a:r>
          </a:p>
          <a:p>
            <a:r>
              <a:rPr lang="nb-NO" sz="2600" dirty="0"/>
              <a:t>Stort + Lille Lungegårdsvann kr. 3.500,- dagtid/kveld</a:t>
            </a:r>
          </a:p>
          <a:p>
            <a:r>
              <a:rPr lang="nb-NO" sz="2600" dirty="0"/>
              <a:t>Lille Lungegårdsvann kr. 1.500,- dagtid/kveld. </a:t>
            </a:r>
          </a:p>
          <a:p>
            <a:r>
              <a:rPr lang="nb-NO" sz="2600" dirty="0"/>
              <a:t>Vågen kr. 750 dagtid / timeleie kr. 150,- kveld. </a:t>
            </a:r>
          </a:p>
          <a:p>
            <a:r>
              <a:rPr lang="nb-NO" sz="2600" dirty="0"/>
              <a:t>Helg stort + lille møterom kr. 6.500,-. </a:t>
            </a:r>
          </a:p>
        </p:txBody>
      </p:sp>
    </p:spTree>
    <p:extLst>
      <p:ext uri="{BB962C8B-B14F-4D97-AF65-F5344CB8AC3E}">
        <p14:creationId xmlns:p14="http://schemas.microsoft.com/office/powerpoint/2010/main" val="1573076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nb-NO" sz="3600" b="1" dirty="0"/>
              <a:t>Booking av møterom høsten 2022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nb-NO" sz="2400" dirty="0"/>
              <a:t>Vi er 27 organisasjoner på huset </a:t>
            </a:r>
          </a:p>
          <a:p>
            <a:r>
              <a:rPr lang="nb-NO" sz="2400" dirty="0"/>
              <a:t>Videokonferanseutstyret – bidrar til hybride møter. </a:t>
            </a:r>
          </a:p>
          <a:p>
            <a:r>
              <a:rPr lang="nb-NO" sz="2400" b="1" dirty="0"/>
              <a:t>Vi får i 2022 online booking «Omnisys» det er viktig at alle som booker er samvittighetsfulle og ikke opptar mer rom enn dere har tenkt å bruke. </a:t>
            </a:r>
          </a:p>
        </p:txBody>
      </p:sp>
    </p:spTree>
    <p:extLst>
      <p:ext uri="{BB962C8B-B14F-4D97-AF65-F5344CB8AC3E}">
        <p14:creationId xmlns:p14="http://schemas.microsoft.com/office/powerpoint/2010/main" val="80326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B39A1F5A-E57E-4178-8F57-A18DC747E5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6291618" cy="5097980"/>
          </a:xfrm>
          <a:custGeom>
            <a:avLst/>
            <a:gdLst>
              <a:gd name="connsiteX0" fmla="*/ 0 w 6530408"/>
              <a:gd name="connsiteY0" fmla="*/ 0 h 5753325"/>
              <a:gd name="connsiteX1" fmla="*/ 6438980 w 6530408"/>
              <a:gd name="connsiteY1" fmla="*/ 0 h 5753325"/>
              <a:gd name="connsiteX2" fmla="*/ 6439047 w 6530408"/>
              <a:gd name="connsiteY2" fmla="*/ 147 h 5753325"/>
              <a:gd name="connsiteX3" fmla="*/ 6443456 w 6530408"/>
              <a:gd name="connsiteY3" fmla="*/ 130105 h 5753325"/>
              <a:gd name="connsiteX4" fmla="*/ 6447632 w 6530408"/>
              <a:gd name="connsiteY4" fmla="*/ 170016 h 5753325"/>
              <a:gd name="connsiteX5" fmla="*/ 6465936 w 6530408"/>
              <a:gd name="connsiteY5" fmla="*/ 274847 h 5753325"/>
              <a:gd name="connsiteX6" fmla="*/ 6506836 w 6530408"/>
              <a:gd name="connsiteY6" fmla="*/ 331778 h 5753325"/>
              <a:gd name="connsiteX7" fmla="*/ 6530408 w 6530408"/>
              <a:gd name="connsiteY7" fmla="*/ 427517 h 5753325"/>
              <a:gd name="connsiteX8" fmla="*/ 6516105 w 6530408"/>
              <a:gd name="connsiteY8" fmla="*/ 476071 h 5753325"/>
              <a:gd name="connsiteX9" fmla="*/ 6488360 w 6530408"/>
              <a:gd name="connsiteY9" fmla="*/ 535865 h 5753325"/>
              <a:gd name="connsiteX10" fmla="*/ 6492864 w 6530408"/>
              <a:gd name="connsiteY10" fmla="*/ 615799 h 5753325"/>
              <a:gd name="connsiteX11" fmla="*/ 6459988 w 6530408"/>
              <a:gd name="connsiteY11" fmla="*/ 707628 h 5753325"/>
              <a:gd name="connsiteX12" fmla="*/ 6453989 w 6530408"/>
              <a:gd name="connsiteY12" fmla="*/ 711876 h 5753325"/>
              <a:gd name="connsiteX13" fmla="*/ 6453209 w 6530408"/>
              <a:gd name="connsiteY13" fmla="*/ 719127 h 5753325"/>
              <a:gd name="connsiteX14" fmla="*/ 6457662 w 6530408"/>
              <a:gd name="connsiteY14" fmla="*/ 723331 h 5753325"/>
              <a:gd name="connsiteX15" fmla="*/ 6447445 w 6530408"/>
              <a:gd name="connsiteY15" fmla="*/ 780003 h 5753325"/>
              <a:gd name="connsiteX16" fmla="*/ 6426552 w 6530408"/>
              <a:gd name="connsiteY16" fmla="*/ 845805 h 5753325"/>
              <a:gd name="connsiteX17" fmla="*/ 6434072 w 6530408"/>
              <a:gd name="connsiteY17" fmla="*/ 910733 h 5753325"/>
              <a:gd name="connsiteX18" fmla="*/ 6432570 w 6530408"/>
              <a:gd name="connsiteY18" fmla="*/ 983394 h 5753325"/>
              <a:gd name="connsiteX19" fmla="*/ 6431878 w 6530408"/>
              <a:gd name="connsiteY19" fmla="*/ 1026728 h 5753325"/>
              <a:gd name="connsiteX20" fmla="*/ 6414269 w 6530408"/>
              <a:gd name="connsiteY20" fmla="*/ 1151111 h 5753325"/>
              <a:gd name="connsiteX21" fmla="*/ 6371722 w 6530408"/>
              <a:gd name="connsiteY21" fmla="*/ 1318080 h 5753325"/>
              <a:gd name="connsiteX22" fmla="*/ 6356023 w 6530408"/>
              <a:gd name="connsiteY22" fmla="*/ 1356227 h 5753325"/>
              <a:gd name="connsiteX23" fmla="*/ 6356157 w 6530408"/>
              <a:gd name="connsiteY23" fmla="*/ 1361967 h 5753325"/>
              <a:gd name="connsiteX24" fmla="*/ 6350613 w 6530408"/>
              <a:gd name="connsiteY24" fmla="*/ 1393569 h 5753325"/>
              <a:gd name="connsiteX25" fmla="*/ 6357062 w 6530408"/>
              <a:gd name="connsiteY25" fmla="*/ 1444071 h 5753325"/>
              <a:gd name="connsiteX26" fmla="*/ 6364832 w 6530408"/>
              <a:gd name="connsiteY26" fmla="*/ 1478763 h 5753325"/>
              <a:gd name="connsiteX27" fmla="*/ 6369745 w 6530408"/>
              <a:gd name="connsiteY27" fmla="*/ 1495680 h 5753325"/>
              <a:gd name="connsiteX28" fmla="*/ 6370898 w 6530408"/>
              <a:gd name="connsiteY28" fmla="*/ 1513331 h 5753325"/>
              <a:gd name="connsiteX29" fmla="*/ 6368801 w 6530408"/>
              <a:gd name="connsiteY29" fmla="*/ 1527414 h 5753325"/>
              <a:gd name="connsiteX30" fmla="*/ 6359177 w 6530408"/>
              <a:gd name="connsiteY30" fmla="*/ 1639513 h 5753325"/>
              <a:gd name="connsiteX31" fmla="*/ 6299489 w 6530408"/>
              <a:gd name="connsiteY31" fmla="*/ 1784860 h 5753325"/>
              <a:gd name="connsiteX32" fmla="*/ 6267878 w 6530408"/>
              <a:gd name="connsiteY32" fmla="*/ 1858572 h 5753325"/>
              <a:gd name="connsiteX33" fmla="*/ 6251146 w 6530408"/>
              <a:gd name="connsiteY33" fmla="*/ 1926167 h 5753325"/>
              <a:gd name="connsiteX34" fmla="*/ 6210686 w 6530408"/>
              <a:gd name="connsiteY34" fmla="*/ 2014834 h 5753325"/>
              <a:gd name="connsiteX35" fmla="*/ 6106652 w 6530408"/>
              <a:gd name="connsiteY35" fmla="*/ 2150572 h 5753325"/>
              <a:gd name="connsiteX36" fmla="*/ 6097813 w 6530408"/>
              <a:gd name="connsiteY36" fmla="*/ 2172208 h 5753325"/>
              <a:gd name="connsiteX37" fmla="*/ 6095990 w 6530408"/>
              <a:gd name="connsiteY37" fmla="*/ 2181185 h 5753325"/>
              <a:gd name="connsiteX38" fmla="*/ 6090126 w 6530408"/>
              <a:gd name="connsiteY38" fmla="*/ 2192533 h 5753325"/>
              <a:gd name="connsiteX39" fmla="*/ 6089503 w 6530408"/>
              <a:gd name="connsiteY39" fmla="*/ 2192543 h 5753325"/>
              <a:gd name="connsiteX40" fmla="*/ 6084946 w 6530408"/>
              <a:gd name="connsiteY40" fmla="*/ 2203694 h 5753325"/>
              <a:gd name="connsiteX41" fmla="*/ 5987861 w 6530408"/>
              <a:gd name="connsiteY41" fmla="*/ 2304868 h 5753325"/>
              <a:gd name="connsiteX42" fmla="*/ 5973439 w 6530408"/>
              <a:gd name="connsiteY42" fmla="*/ 2385635 h 5753325"/>
              <a:gd name="connsiteX43" fmla="*/ 5916727 w 6530408"/>
              <a:gd name="connsiteY43" fmla="*/ 2458777 h 5753325"/>
              <a:gd name="connsiteX44" fmla="*/ 5856524 w 6530408"/>
              <a:gd name="connsiteY44" fmla="*/ 2583281 h 5753325"/>
              <a:gd name="connsiteX45" fmla="*/ 5838091 w 6530408"/>
              <a:gd name="connsiteY45" fmla="*/ 2753474 h 5753325"/>
              <a:gd name="connsiteX46" fmla="*/ 5777471 w 6530408"/>
              <a:gd name="connsiteY46" fmla="*/ 2901570 h 5753325"/>
              <a:gd name="connsiteX47" fmla="*/ 5723992 w 6530408"/>
              <a:gd name="connsiteY47" fmla="*/ 2998752 h 5753325"/>
              <a:gd name="connsiteX48" fmla="*/ 5557886 w 6530408"/>
              <a:gd name="connsiteY48" fmla="*/ 3329735 h 5753325"/>
              <a:gd name="connsiteX49" fmla="*/ 5471501 w 6530408"/>
              <a:gd name="connsiteY49" fmla="*/ 3462221 h 5753325"/>
              <a:gd name="connsiteX50" fmla="*/ 5465154 w 6530408"/>
              <a:gd name="connsiteY50" fmla="*/ 3541065 h 5753325"/>
              <a:gd name="connsiteX51" fmla="*/ 5437889 w 6530408"/>
              <a:gd name="connsiteY51" fmla="*/ 3559927 h 5753325"/>
              <a:gd name="connsiteX52" fmla="*/ 5432770 w 6530408"/>
              <a:gd name="connsiteY52" fmla="*/ 3562948 h 5753325"/>
              <a:gd name="connsiteX53" fmla="*/ 5406795 w 6530408"/>
              <a:gd name="connsiteY53" fmla="*/ 3578594 h 5753325"/>
              <a:gd name="connsiteX54" fmla="*/ 5381495 w 6530408"/>
              <a:gd name="connsiteY54" fmla="*/ 3599883 h 5753325"/>
              <a:gd name="connsiteX55" fmla="*/ 5363689 w 6530408"/>
              <a:gd name="connsiteY55" fmla="*/ 3633299 h 5753325"/>
              <a:gd name="connsiteX56" fmla="*/ 5291870 w 6530408"/>
              <a:gd name="connsiteY56" fmla="*/ 3799039 h 5753325"/>
              <a:gd name="connsiteX57" fmla="*/ 5241600 w 6530408"/>
              <a:gd name="connsiteY57" fmla="*/ 3894238 h 5753325"/>
              <a:gd name="connsiteX58" fmla="*/ 5211041 w 6530408"/>
              <a:gd name="connsiteY58" fmla="*/ 3924184 h 5753325"/>
              <a:gd name="connsiteX59" fmla="*/ 5176073 w 6530408"/>
              <a:gd name="connsiteY59" fmla="*/ 3970179 h 5753325"/>
              <a:gd name="connsiteX60" fmla="*/ 5172826 w 6530408"/>
              <a:gd name="connsiteY60" fmla="*/ 3991773 h 5753325"/>
              <a:gd name="connsiteX61" fmla="*/ 5157053 w 6530408"/>
              <a:gd name="connsiteY61" fmla="*/ 3997708 h 5753325"/>
              <a:gd name="connsiteX62" fmla="*/ 5127922 w 6530408"/>
              <a:gd name="connsiteY62" fmla="*/ 4022660 h 5753325"/>
              <a:gd name="connsiteX63" fmla="*/ 5020872 w 6530408"/>
              <a:gd name="connsiteY63" fmla="*/ 4075951 h 5753325"/>
              <a:gd name="connsiteX64" fmla="*/ 4991410 w 6530408"/>
              <a:gd name="connsiteY64" fmla="*/ 4087598 h 5753325"/>
              <a:gd name="connsiteX65" fmla="*/ 4930112 w 6530408"/>
              <a:gd name="connsiteY65" fmla="*/ 4138459 h 5753325"/>
              <a:gd name="connsiteX66" fmla="*/ 4834224 w 6530408"/>
              <a:gd name="connsiteY66" fmla="*/ 4231643 h 5753325"/>
              <a:gd name="connsiteX67" fmla="*/ 4812599 w 6530408"/>
              <a:gd name="connsiteY67" fmla="*/ 4249449 h 5753325"/>
              <a:gd name="connsiteX68" fmla="*/ 4789188 w 6530408"/>
              <a:gd name="connsiteY68" fmla="*/ 4256678 h 5753325"/>
              <a:gd name="connsiteX69" fmla="*/ 4779554 w 6530408"/>
              <a:gd name="connsiteY69" fmla="*/ 4251313 h 5753325"/>
              <a:gd name="connsiteX70" fmla="*/ 4766885 w 6530408"/>
              <a:gd name="connsiteY70" fmla="*/ 4259812 h 5753325"/>
              <a:gd name="connsiteX71" fmla="*/ 4762510 w 6530408"/>
              <a:gd name="connsiteY71" fmla="*/ 4260383 h 5753325"/>
              <a:gd name="connsiteX72" fmla="*/ 4738416 w 6530408"/>
              <a:gd name="connsiteY72" fmla="*/ 4265355 h 5753325"/>
              <a:gd name="connsiteX73" fmla="*/ 4712007 w 6530408"/>
              <a:gd name="connsiteY73" fmla="*/ 4317892 h 5753325"/>
              <a:gd name="connsiteX74" fmla="*/ 4658930 w 6530408"/>
              <a:gd name="connsiteY74" fmla="*/ 4348041 h 5753325"/>
              <a:gd name="connsiteX75" fmla="*/ 4443526 w 6530408"/>
              <a:gd name="connsiteY75" fmla="*/ 4507851 h 5753325"/>
              <a:gd name="connsiteX76" fmla="*/ 4289766 w 6530408"/>
              <a:gd name="connsiteY76" fmla="*/ 4711450 h 5753325"/>
              <a:gd name="connsiteX77" fmla="*/ 4150870 w 6530408"/>
              <a:gd name="connsiteY77" fmla="*/ 4818480 h 5753325"/>
              <a:gd name="connsiteX78" fmla="*/ 4006639 w 6530408"/>
              <a:gd name="connsiteY78" fmla="*/ 4933815 h 5753325"/>
              <a:gd name="connsiteX79" fmla="*/ 3298210 w 6530408"/>
              <a:gd name="connsiteY79" fmla="*/ 5070790 h 5753325"/>
              <a:gd name="connsiteX80" fmla="*/ 2947678 w 6530408"/>
              <a:gd name="connsiteY80" fmla="*/ 5117869 h 5753325"/>
              <a:gd name="connsiteX81" fmla="*/ 2822169 w 6530408"/>
              <a:gd name="connsiteY81" fmla="*/ 5129396 h 5753325"/>
              <a:gd name="connsiteX82" fmla="*/ 2538773 w 6530408"/>
              <a:gd name="connsiteY82" fmla="*/ 5313397 h 5753325"/>
              <a:gd name="connsiteX83" fmla="*/ 2014500 w 6530408"/>
              <a:gd name="connsiteY83" fmla="*/ 5519744 h 5753325"/>
              <a:gd name="connsiteX84" fmla="*/ 1934391 w 6530408"/>
              <a:gd name="connsiteY84" fmla="*/ 5591335 h 5753325"/>
              <a:gd name="connsiteX85" fmla="*/ 1892550 w 6530408"/>
              <a:gd name="connsiteY85" fmla="*/ 5649708 h 5753325"/>
              <a:gd name="connsiteX86" fmla="*/ 1854769 w 6530408"/>
              <a:gd name="connsiteY86" fmla="*/ 5647691 h 5753325"/>
              <a:gd name="connsiteX87" fmla="*/ 1809461 w 6530408"/>
              <a:gd name="connsiteY87" fmla="*/ 5648628 h 5753325"/>
              <a:gd name="connsiteX88" fmla="*/ 1745150 w 6530408"/>
              <a:gd name="connsiteY88" fmla="*/ 5693879 h 5753325"/>
              <a:gd name="connsiteX89" fmla="*/ 1713375 w 6530408"/>
              <a:gd name="connsiteY89" fmla="*/ 5684672 h 5753325"/>
              <a:gd name="connsiteX90" fmla="*/ 1707808 w 6530408"/>
              <a:gd name="connsiteY90" fmla="*/ 5682611 h 5753325"/>
              <a:gd name="connsiteX91" fmla="*/ 1679313 w 6530408"/>
              <a:gd name="connsiteY91" fmla="*/ 5672360 h 5753325"/>
              <a:gd name="connsiteX92" fmla="*/ 1646933 w 6530408"/>
              <a:gd name="connsiteY92" fmla="*/ 5666227 h 5753325"/>
              <a:gd name="connsiteX93" fmla="*/ 1610055 w 6530408"/>
              <a:gd name="connsiteY93" fmla="*/ 5673643 h 5753325"/>
              <a:gd name="connsiteX94" fmla="*/ 1437641 w 6530408"/>
              <a:gd name="connsiteY94" fmla="*/ 5723266 h 5753325"/>
              <a:gd name="connsiteX95" fmla="*/ 1332869 w 6530408"/>
              <a:gd name="connsiteY95" fmla="*/ 5744752 h 5753325"/>
              <a:gd name="connsiteX96" fmla="*/ 1290525 w 6530408"/>
              <a:gd name="connsiteY96" fmla="*/ 5740036 h 5753325"/>
              <a:gd name="connsiteX97" fmla="*/ 1233107 w 6530408"/>
              <a:gd name="connsiteY97" fmla="*/ 5742106 h 5753325"/>
              <a:gd name="connsiteX98" fmla="*/ 1214532 w 6530408"/>
              <a:gd name="connsiteY98" fmla="*/ 5753325 h 5753325"/>
              <a:gd name="connsiteX99" fmla="*/ 1199955 w 6530408"/>
              <a:gd name="connsiteY99" fmla="*/ 5744831 h 5753325"/>
              <a:gd name="connsiteX100" fmla="*/ 1162337 w 6530408"/>
              <a:gd name="connsiteY100" fmla="*/ 5738048 h 5753325"/>
              <a:gd name="connsiteX101" fmla="*/ 1053457 w 6530408"/>
              <a:gd name="connsiteY101" fmla="*/ 5688676 h 5753325"/>
              <a:gd name="connsiteX102" fmla="*/ 1025798 w 6530408"/>
              <a:gd name="connsiteY102" fmla="*/ 5673166 h 5753325"/>
              <a:gd name="connsiteX103" fmla="*/ 947900 w 6530408"/>
              <a:gd name="connsiteY103" fmla="*/ 5657848 h 5753325"/>
              <a:gd name="connsiteX104" fmla="*/ 815627 w 6530408"/>
              <a:gd name="connsiteY104" fmla="*/ 5642557 h 5753325"/>
              <a:gd name="connsiteX105" fmla="*/ 788251 w 6530408"/>
              <a:gd name="connsiteY105" fmla="*/ 5637065 h 5753325"/>
              <a:gd name="connsiteX106" fmla="*/ 767822 w 6530408"/>
              <a:gd name="connsiteY106" fmla="*/ 5623450 h 5753325"/>
              <a:gd name="connsiteX107" fmla="*/ 765791 w 6530408"/>
              <a:gd name="connsiteY107" fmla="*/ 5612539 h 5753325"/>
              <a:gd name="connsiteX108" fmla="*/ 751230 w 6530408"/>
              <a:gd name="connsiteY108" fmla="*/ 5608092 h 5753325"/>
              <a:gd name="connsiteX109" fmla="*/ 748008 w 6530408"/>
              <a:gd name="connsiteY109" fmla="*/ 5605052 h 5753325"/>
              <a:gd name="connsiteX110" fmla="*/ 728871 w 6530408"/>
              <a:gd name="connsiteY110" fmla="*/ 5589469 h 5753325"/>
              <a:gd name="connsiteX111" fmla="*/ 671898 w 6530408"/>
              <a:gd name="connsiteY111" fmla="*/ 5602363 h 5753325"/>
              <a:gd name="connsiteX112" fmla="*/ 615065 w 6530408"/>
              <a:gd name="connsiteY112" fmla="*/ 5580257 h 5753325"/>
              <a:gd name="connsiteX113" fmla="*/ 355785 w 6530408"/>
              <a:gd name="connsiteY113" fmla="*/ 5514383 h 5753325"/>
              <a:gd name="connsiteX114" fmla="*/ 102269 w 6530408"/>
              <a:gd name="connsiteY114" fmla="*/ 5524347 h 5753325"/>
              <a:gd name="connsiteX115" fmla="*/ 13160 w 6530408"/>
              <a:gd name="connsiteY115" fmla="*/ 5514159 h 5753325"/>
              <a:gd name="connsiteX116" fmla="*/ 0 w 6530408"/>
              <a:gd name="connsiteY116" fmla="*/ 5511735 h 5753325"/>
              <a:gd name="connsiteX0" fmla="*/ 0 w 6530408"/>
              <a:gd name="connsiteY0" fmla="*/ 0 h 5753325"/>
              <a:gd name="connsiteX1" fmla="*/ 6438980 w 6530408"/>
              <a:gd name="connsiteY1" fmla="*/ 0 h 5753325"/>
              <a:gd name="connsiteX2" fmla="*/ 6439047 w 6530408"/>
              <a:gd name="connsiteY2" fmla="*/ 147 h 5753325"/>
              <a:gd name="connsiteX3" fmla="*/ 6443456 w 6530408"/>
              <a:gd name="connsiteY3" fmla="*/ 130105 h 5753325"/>
              <a:gd name="connsiteX4" fmla="*/ 6447632 w 6530408"/>
              <a:gd name="connsiteY4" fmla="*/ 170016 h 5753325"/>
              <a:gd name="connsiteX5" fmla="*/ 6465936 w 6530408"/>
              <a:gd name="connsiteY5" fmla="*/ 274847 h 5753325"/>
              <a:gd name="connsiteX6" fmla="*/ 6506836 w 6530408"/>
              <a:gd name="connsiteY6" fmla="*/ 331778 h 5753325"/>
              <a:gd name="connsiteX7" fmla="*/ 6530408 w 6530408"/>
              <a:gd name="connsiteY7" fmla="*/ 427517 h 5753325"/>
              <a:gd name="connsiteX8" fmla="*/ 6488360 w 6530408"/>
              <a:gd name="connsiteY8" fmla="*/ 535865 h 5753325"/>
              <a:gd name="connsiteX9" fmla="*/ 6492864 w 6530408"/>
              <a:gd name="connsiteY9" fmla="*/ 615799 h 5753325"/>
              <a:gd name="connsiteX10" fmla="*/ 6459988 w 6530408"/>
              <a:gd name="connsiteY10" fmla="*/ 707628 h 5753325"/>
              <a:gd name="connsiteX11" fmla="*/ 6453989 w 6530408"/>
              <a:gd name="connsiteY11" fmla="*/ 711876 h 5753325"/>
              <a:gd name="connsiteX12" fmla="*/ 6453209 w 6530408"/>
              <a:gd name="connsiteY12" fmla="*/ 719127 h 5753325"/>
              <a:gd name="connsiteX13" fmla="*/ 6457662 w 6530408"/>
              <a:gd name="connsiteY13" fmla="*/ 723331 h 5753325"/>
              <a:gd name="connsiteX14" fmla="*/ 6447445 w 6530408"/>
              <a:gd name="connsiteY14" fmla="*/ 780003 h 5753325"/>
              <a:gd name="connsiteX15" fmla="*/ 6426552 w 6530408"/>
              <a:gd name="connsiteY15" fmla="*/ 845805 h 5753325"/>
              <a:gd name="connsiteX16" fmla="*/ 6434072 w 6530408"/>
              <a:gd name="connsiteY16" fmla="*/ 910733 h 5753325"/>
              <a:gd name="connsiteX17" fmla="*/ 6432570 w 6530408"/>
              <a:gd name="connsiteY17" fmla="*/ 983394 h 5753325"/>
              <a:gd name="connsiteX18" fmla="*/ 6431878 w 6530408"/>
              <a:gd name="connsiteY18" fmla="*/ 1026728 h 5753325"/>
              <a:gd name="connsiteX19" fmla="*/ 6414269 w 6530408"/>
              <a:gd name="connsiteY19" fmla="*/ 1151111 h 5753325"/>
              <a:gd name="connsiteX20" fmla="*/ 6371722 w 6530408"/>
              <a:gd name="connsiteY20" fmla="*/ 1318080 h 5753325"/>
              <a:gd name="connsiteX21" fmla="*/ 6356023 w 6530408"/>
              <a:gd name="connsiteY21" fmla="*/ 1356227 h 5753325"/>
              <a:gd name="connsiteX22" fmla="*/ 6356157 w 6530408"/>
              <a:gd name="connsiteY22" fmla="*/ 1361967 h 5753325"/>
              <a:gd name="connsiteX23" fmla="*/ 6350613 w 6530408"/>
              <a:gd name="connsiteY23" fmla="*/ 1393569 h 5753325"/>
              <a:gd name="connsiteX24" fmla="*/ 6357062 w 6530408"/>
              <a:gd name="connsiteY24" fmla="*/ 1444071 h 5753325"/>
              <a:gd name="connsiteX25" fmla="*/ 6364832 w 6530408"/>
              <a:gd name="connsiteY25" fmla="*/ 1478763 h 5753325"/>
              <a:gd name="connsiteX26" fmla="*/ 6369745 w 6530408"/>
              <a:gd name="connsiteY26" fmla="*/ 1495680 h 5753325"/>
              <a:gd name="connsiteX27" fmla="*/ 6370898 w 6530408"/>
              <a:gd name="connsiteY27" fmla="*/ 1513331 h 5753325"/>
              <a:gd name="connsiteX28" fmla="*/ 6368801 w 6530408"/>
              <a:gd name="connsiteY28" fmla="*/ 1527414 h 5753325"/>
              <a:gd name="connsiteX29" fmla="*/ 6359177 w 6530408"/>
              <a:gd name="connsiteY29" fmla="*/ 1639513 h 5753325"/>
              <a:gd name="connsiteX30" fmla="*/ 6299489 w 6530408"/>
              <a:gd name="connsiteY30" fmla="*/ 1784860 h 5753325"/>
              <a:gd name="connsiteX31" fmla="*/ 6267878 w 6530408"/>
              <a:gd name="connsiteY31" fmla="*/ 1858572 h 5753325"/>
              <a:gd name="connsiteX32" fmla="*/ 6251146 w 6530408"/>
              <a:gd name="connsiteY32" fmla="*/ 1926167 h 5753325"/>
              <a:gd name="connsiteX33" fmla="*/ 6210686 w 6530408"/>
              <a:gd name="connsiteY33" fmla="*/ 2014834 h 5753325"/>
              <a:gd name="connsiteX34" fmla="*/ 6106652 w 6530408"/>
              <a:gd name="connsiteY34" fmla="*/ 2150572 h 5753325"/>
              <a:gd name="connsiteX35" fmla="*/ 6097813 w 6530408"/>
              <a:gd name="connsiteY35" fmla="*/ 2172208 h 5753325"/>
              <a:gd name="connsiteX36" fmla="*/ 6095990 w 6530408"/>
              <a:gd name="connsiteY36" fmla="*/ 2181185 h 5753325"/>
              <a:gd name="connsiteX37" fmla="*/ 6090126 w 6530408"/>
              <a:gd name="connsiteY37" fmla="*/ 2192533 h 5753325"/>
              <a:gd name="connsiteX38" fmla="*/ 6089503 w 6530408"/>
              <a:gd name="connsiteY38" fmla="*/ 2192543 h 5753325"/>
              <a:gd name="connsiteX39" fmla="*/ 6084946 w 6530408"/>
              <a:gd name="connsiteY39" fmla="*/ 2203694 h 5753325"/>
              <a:gd name="connsiteX40" fmla="*/ 5987861 w 6530408"/>
              <a:gd name="connsiteY40" fmla="*/ 2304868 h 5753325"/>
              <a:gd name="connsiteX41" fmla="*/ 5973439 w 6530408"/>
              <a:gd name="connsiteY41" fmla="*/ 2385635 h 5753325"/>
              <a:gd name="connsiteX42" fmla="*/ 5916727 w 6530408"/>
              <a:gd name="connsiteY42" fmla="*/ 2458777 h 5753325"/>
              <a:gd name="connsiteX43" fmla="*/ 5856524 w 6530408"/>
              <a:gd name="connsiteY43" fmla="*/ 2583281 h 5753325"/>
              <a:gd name="connsiteX44" fmla="*/ 5838091 w 6530408"/>
              <a:gd name="connsiteY44" fmla="*/ 2753474 h 5753325"/>
              <a:gd name="connsiteX45" fmla="*/ 5777471 w 6530408"/>
              <a:gd name="connsiteY45" fmla="*/ 2901570 h 5753325"/>
              <a:gd name="connsiteX46" fmla="*/ 5723992 w 6530408"/>
              <a:gd name="connsiteY46" fmla="*/ 2998752 h 5753325"/>
              <a:gd name="connsiteX47" fmla="*/ 5557886 w 6530408"/>
              <a:gd name="connsiteY47" fmla="*/ 3329735 h 5753325"/>
              <a:gd name="connsiteX48" fmla="*/ 5471501 w 6530408"/>
              <a:gd name="connsiteY48" fmla="*/ 3462221 h 5753325"/>
              <a:gd name="connsiteX49" fmla="*/ 5465154 w 6530408"/>
              <a:gd name="connsiteY49" fmla="*/ 3541065 h 5753325"/>
              <a:gd name="connsiteX50" fmla="*/ 5437889 w 6530408"/>
              <a:gd name="connsiteY50" fmla="*/ 3559927 h 5753325"/>
              <a:gd name="connsiteX51" fmla="*/ 5432770 w 6530408"/>
              <a:gd name="connsiteY51" fmla="*/ 3562948 h 5753325"/>
              <a:gd name="connsiteX52" fmla="*/ 5406795 w 6530408"/>
              <a:gd name="connsiteY52" fmla="*/ 3578594 h 5753325"/>
              <a:gd name="connsiteX53" fmla="*/ 5381495 w 6530408"/>
              <a:gd name="connsiteY53" fmla="*/ 3599883 h 5753325"/>
              <a:gd name="connsiteX54" fmla="*/ 5363689 w 6530408"/>
              <a:gd name="connsiteY54" fmla="*/ 3633299 h 5753325"/>
              <a:gd name="connsiteX55" fmla="*/ 5291870 w 6530408"/>
              <a:gd name="connsiteY55" fmla="*/ 3799039 h 5753325"/>
              <a:gd name="connsiteX56" fmla="*/ 5241600 w 6530408"/>
              <a:gd name="connsiteY56" fmla="*/ 3894238 h 5753325"/>
              <a:gd name="connsiteX57" fmla="*/ 5211041 w 6530408"/>
              <a:gd name="connsiteY57" fmla="*/ 3924184 h 5753325"/>
              <a:gd name="connsiteX58" fmla="*/ 5176073 w 6530408"/>
              <a:gd name="connsiteY58" fmla="*/ 3970179 h 5753325"/>
              <a:gd name="connsiteX59" fmla="*/ 5172826 w 6530408"/>
              <a:gd name="connsiteY59" fmla="*/ 3991773 h 5753325"/>
              <a:gd name="connsiteX60" fmla="*/ 5157053 w 6530408"/>
              <a:gd name="connsiteY60" fmla="*/ 3997708 h 5753325"/>
              <a:gd name="connsiteX61" fmla="*/ 5127922 w 6530408"/>
              <a:gd name="connsiteY61" fmla="*/ 4022660 h 5753325"/>
              <a:gd name="connsiteX62" fmla="*/ 5020872 w 6530408"/>
              <a:gd name="connsiteY62" fmla="*/ 4075951 h 5753325"/>
              <a:gd name="connsiteX63" fmla="*/ 4991410 w 6530408"/>
              <a:gd name="connsiteY63" fmla="*/ 4087598 h 5753325"/>
              <a:gd name="connsiteX64" fmla="*/ 4930112 w 6530408"/>
              <a:gd name="connsiteY64" fmla="*/ 4138459 h 5753325"/>
              <a:gd name="connsiteX65" fmla="*/ 4834224 w 6530408"/>
              <a:gd name="connsiteY65" fmla="*/ 4231643 h 5753325"/>
              <a:gd name="connsiteX66" fmla="*/ 4812599 w 6530408"/>
              <a:gd name="connsiteY66" fmla="*/ 4249449 h 5753325"/>
              <a:gd name="connsiteX67" fmla="*/ 4789188 w 6530408"/>
              <a:gd name="connsiteY67" fmla="*/ 4256678 h 5753325"/>
              <a:gd name="connsiteX68" fmla="*/ 4779554 w 6530408"/>
              <a:gd name="connsiteY68" fmla="*/ 4251313 h 5753325"/>
              <a:gd name="connsiteX69" fmla="*/ 4766885 w 6530408"/>
              <a:gd name="connsiteY69" fmla="*/ 4259812 h 5753325"/>
              <a:gd name="connsiteX70" fmla="*/ 4762510 w 6530408"/>
              <a:gd name="connsiteY70" fmla="*/ 4260383 h 5753325"/>
              <a:gd name="connsiteX71" fmla="*/ 4738416 w 6530408"/>
              <a:gd name="connsiteY71" fmla="*/ 4265355 h 5753325"/>
              <a:gd name="connsiteX72" fmla="*/ 4712007 w 6530408"/>
              <a:gd name="connsiteY72" fmla="*/ 4317892 h 5753325"/>
              <a:gd name="connsiteX73" fmla="*/ 4658930 w 6530408"/>
              <a:gd name="connsiteY73" fmla="*/ 4348041 h 5753325"/>
              <a:gd name="connsiteX74" fmla="*/ 4443526 w 6530408"/>
              <a:gd name="connsiteY74" fmla="*/ 4507851 h 5753325"/>
              <a:gd name="connsiteX75" fmla="*/ 4289766 w 6530408"/>
              <a:gd name="connsiteY75" fmla="*/ 4711450 h 5753325"/>
              <a:gd name="connsiteX76" fmla="*/ 4150870 w 6530408"/>
              <a:gd name="connsiteY76" fmla="*/ 4818480 h 5753325"/>
              <a:gd name="connsiteX77" fmla="*/ 4006639 w 6530408"/>
              <a:gd name="connsiteY77" fmla="*/ 4933815 h 5753325"/>
              <a:gd name="connsiteX78" fmla="*/ 3298210 w 6530408"/>
              <a:gd name="connsiteY78" fmla="*/ 5070790 h 5753325"/>
              <a:gd name="connsiteX79" fmla="*/ 2947678 w 6530408"/>
              <a:gd name="connsiteY79" fmla="*/ 5117869 h 5753325"/>
              <a:gd name="connsiteX80" fmla="*/ 2822169 w 6530408"/>
              <a:gd name="connsiteY80" fmla="*/ 5129396 h 5753325"/>
              <a:gd name="connsiteX81" fmla="*/ 2538773 w 6530408"/>
              <a:gd name="connsiteY81" fmla="*/ 5313397 h 5753325"/>
              <a:gd name="connsiteX82" fmla="*/ 2014500 w 6530408"/>
              <a:gd name="connsiteY82" fmla="*/ 5519744 h 5753325"/>
              <a:gd name="connsiteX83" fmla="*/ 1934391 w 6530408"/>
              <a:gd name="connsiteY83" fmla="*/ 5591335 h 5753325"/>
              <a:gd name="connsiteX84" fmla="*/ 1892550 w 6530408"/>
              <a:gd name="connsiteY84" fmla="*/ 5649708 h 5753325"/>
              <a:gd name="connsiteX85" fmla="*/ 1854769 w 6530408"/>
              <a:gd name="connsiteY85" fmla="*/ 5647691 h 5753325"/>
              <a:gd name="connsiteX86" fmla="*/ 1809461 w 6530408"/>
              <a:gd name="connsiteY86" fmla="*/ 5648628 h 5753325"/>
              <a:gd name="connsiteX87" fmla="*/ 1745150 w 6530408"/>
              <a:gd name="connsiteY87" fmla="*/ 5693879 h 5753325"/>
              <a:gd name="connsiteX88" fmla="*/ 1713375 w 6530408"/>
              <a:gd name="connsiteY88" fmla="*/ 5684672 h 5753325"/>
              <a:gd name="connsiteX89" fmla="*/ 1707808 w 6530408"/>
              <a:gd name="connsiteY89" fmla="*/ 5682611 h 5753325"/>
              <a:gd name="connsiteX90" fmla="*/ 1679313 w 6530408"/>
              <a:gd name="connsiteY90" fmla="*/ 5672360 h 5753325"/>
              <a:gd name="connsiteX91" fmla="*/ 1646933 w 6530408"/>
              <a:gd name="connsiteY91" fmla="*/ 5666227 h 5753325"/>
              <a:gd name="connsiteX92" fmla="*/ 1610055 w 6530408"/>
              <a:gd name="connsiteY92" fmla="*/ 5673643 h 5753325"/>
              <a:gd name="connsiteX93" fmla="*/ 1437641 w 6530408"/>
              <a:gd name="connsiteY93" fmla="*/ 5723266 h 5753325"/>
              <a:gd name="connsiteX94" fmla="*/ 1332869 w 6530408"/>
              <a:gd name="connsiteY94" fmla="*/ 5744752 h 5753325"/>
              <a:gd name="connsiteX95" fmla="*/ 1290525 w 6530408"/>
              <a:gd name="connsiteY95" fmla="*/ 5740036 h 5753325"/>
              <a:gd name="connsiteX96" fmla="*/ 1233107 w 6530408"/>
              <a:gd name="connsiteY96" fmla="*/ 5742106 h 5753325"/>
              <a:gd name="connsiteX97" fmla="*/ 1214532 w 6530408"/>
              <a:gd name="connsiteY97" fmla="*/ 5753325 h 5753325"/>
              <a:gd name="connsiteX98" fmla="*/ 1199955 w 6530408"/>
              <a:gd name="connsiteY98" fmla="*/ 5744831 h 5753325"/>
              <a:gd name="connsiteX99" fmla="*/ 1162337 w 6530408"/>
              <a:gd name="connsiteY99" fmla="*/ 5738048 h 5753325"/>
              <a:gd name="connsiteX100" fmla="*/ 1053457 w 6530408"/>
              <a:gd name="connsiteY100" fmla="*/ 5688676 h 5753325"/>
              <a:gd name="connsiteX101" fmla="*/ 1025798 w 6530408"/>
              <a:gd name="connsiteY101" fmla="*/ 5673166 h 5753325"/>
              <a:gd name="connsiteX102" fmla="*/ 947900 w 6530408"/>
              <a:gd name="connsiteY102" fmla="*/ 5657848 h 5753325"/>
              <a:gd name="connsiteX103" fmla="*/ 815627 w 6530408"/>
              <a:gd name="connsiteY103" fmla="*/ 5642557 h 5753325"/>
              <a:gd name="connsiteX104" fmla="*/ 788251 w 6530408"/>
              <a:gd name="connsiteY104" fmla="*/ 5637065 h 5753325"/>
              <a:gd name="connsiteX105" fmla="*/ 767822 w 6530408"/>
              <a:gd name="connsiteY105" fmla="*/ 5623450 h 5753325"/>
              <a:gd name="connsiteX106" fmla="*/ 765791 w 6530408"/>
              <a:gd name="connsiteY106" fmla="*/ 5612539 h 5753325"/>
              <a:gd name="connsiteX107" fmla="*/ 751230 w 6530408"/>
              <a:gd name="connsiteY107" fmla="*/ 5608092 h 5753325"/>
              <a:gd name="connsiteX108" fmla="*/ 748008 w 6530408"/>
              <a:gd name="connsiteY108" fmla="*/ 5605052 h 5753325"/>
              <a:gd name="connsiteX109" fmla="*/ 728871 w 6530408"/>
              <a:gd name="connsiteY109" fmla="*/ 5589469 h 5753325"/>
              <a:gd name="connsiteX110" fmla="*/ 671898 w 6530408"/>
              <a:gd name="connsiteY110" fmla="*/ 5602363 h 5753325"/>
              <a:gd name="connsiteX111" fmla="*/ 615065 w 6530408"/>
              <a:gd name="connsiteY111" fmla="*/ 5580257 h 5753325"/>
              <a:gd name="connsiteX112" fmla="*/ 355785 w 6530408"/>
              <a:gd name="connsiteY112" fmla="*/ 5514383 h 5753325"/>
              <a:gd name="connsiteX113" fmla="*/ 102269 w 6530408"/>
              <a:gd name="connsiteY113" fmla="*/ 5524347 h 5753325"/>
              <a:gd name="connsiteX114" fmla="*/ 13160 w 6530408"/>
              <a:gd name="connsiteY114" fmla="*/ 5514159 h 5753325"/>
              <a:gd name="connsiteX115" fmla="*/ 0 w 6530408"/>
              <a:gd name="connsiteY115" fmla="*/ 5511735 h 5753325"/>
              <a:gd name="connsiteX116" fmla="*/ 0 w 6530408"/>
              <a:gd name="connsiteY116" fmla="*/ 0 h 5753325"/>
              <a:gd name="connsiteX0" fmla="*/ 0 w 6506836"/>
              <a:gd name="connsiteY0" fmla="*/ 0 h 5753325"/>
              <a:gd name="connsiteX1" fmla="*/ 6438980 w 6506836"/>
              <a:gd name="connsiteY1" fmla="*/ 0 h 5753325"/>
              <a:gd name="connsiteX2" fmla="*/ 6439047 w 6506836"/>
              <a:gd name="connsiteY2" fmla="*/ 147 h 5753325"/>
              <a:gd name="connsiteX3" fmla="*/ 6443456 w 6506836"/>
              <a:gd name="connsiteY3" fmla="*/ 130105 h 5753325"/>
              <a:gd name="connsiteX4" fmla="*/ 6447632 w 6506836"/>
              <a:gd name="connsiteY4" fmla="*/ 170016 h 5753325"/>
              <a:gd name="connsiteX5" fmla="*/ 6465936 w 6506836"/>
              <a:gd name="connsiteY5" fmla="*/ 274847 h 5753325"/>
              <a:gd name="connsiteX6" fmla="*/ 6506836 w 6506836"/>
              <a:gd name="connsiteY6" fmla="*/ 331778 h 5753325"/>
              <a:gd name="connsiteX7" fmla="*/ 6488360 w 6506836"/>
              <a:gd name="connsiteY7" fmla="*/ 535865 h 5753325"/>
              <a:gd name="connsiteX8" fmla="*/ 6492864 w 6506836"/>
              <a:gd name="connsiteY8" fmla="*/ 615799 h 5753325"/>
              <a:gd name="connsiteX9" fmla="*/ 6459988 w 6506836"/>
              <a:gd name="connsiteY9" fmla="*/ 707628 h 5753325"/>
              <a:gd name="connsiteX10" fmla="*/ 6453989 w 6506836"/>
              <a:gd name="connsiteY10" fmla="*/ 711876 h 5753325"/>
              <a:gd name="connsiteX11" fmla="*/ 6453209 w 6506836"/>
              <a:gd name="connsiteY11" fmla="*/ 719127 h 5753325"/>
              <a:gd name="connsiteX12" fmla="*/ 6457662 w 6506836"/>
              <a:gd name="connsiteY12" fmla="*/ 723331 h 5753325"/>
              <a:gd name="connsiteX13" fmla="*/ 6447445 w 6506836"/>
              <a:gd name="connsiteY13" fmla="*/ 780003 h 5753325"/>
              <a:gd name="connsiteX14" fmla="*/ 6426552 w 6506836"/>
              <a:gd name="connsiteY14" fmla="*/ 845805 h 5753325"/>
              <a:gd name="connsiteX15" fmla="*/ 6434072 w 6506836"/>
              <a:gd name="connsiteY15" fmla="*/ 910733 h 5753325"/>
              <a:gd name="connsiteX16" fmla="*/ 6432570 w 6506836"/>
              <a:gd name="connsiteY16" fmla="*/ 983394 h 5753325"/>
              <a:gd name="connsiteX17" fmla="*/ 6431878 w 6506836"/>
              <a:gd name="connsiteY17" fmla="*/ 1026728 h 5753325"/>
              <a:gd name="connsiteX18" fmla="*/ 6414269 w 6506836"/>
              <a:gd name="connsiteY18" fmla="*/ 1151111 h 5753325"/>
              <a:gd name="connsiteX19" fmla="*/ 6371722 w 6506836"/>
              <a:gd name="connsiteY19" fmla="*/ 1318080 h 5753325"/>
              <a:gd name="connsiteX20" fmla="*/ 6356023 w 6506836"/>
              <a:gd name="connsiteY20" fmla="*/ 1356227 h 5753325"/>
              <a:gd name="connsiteX21" fmla="*/ 6356157 w 6506836"/>
              <a:gd name="connsiteY21" fmla="*/ 1361967 h 5753325"/>
              <a:gd name="connsiteX22" fmla="*/ 6350613 w 6506836"/>
              <a:gd name="connsiteY22" fmla="*/ 1393569 h 5753325"/>
              <a:gd name="connsiteX23" fmla="*/ 6357062 w 6506836"/>
              <a:gd name="connsiteY23" fmla="*/ 1444071 h 5753325"/>
              <a:gd name="connsiteX24" fmla="*/ 6364832 w 6506836"/>
              <a:gd name="connsiteY24" fmla="*/ 1478763 h 5753325"/>
              <a:gd name="connsiteX25" fmla="*/ 6369745 w 6506836"/>
              <a:gd name="connsiteY25" fmla="*/ 1495680 h 5753325"/>
              <a:gd name="connsiteX26" fmla="*/ 6370898 w 6506836"/>
              <a:gd name="connsiteY26" fmla="*/ 1513331 h 5753325"/>
              <a:gd name="connsiteX27" fmla="*/ 6368801 w 6506836"/>
              <a:gd name="connsiteY27" fmla="*/ 1527414 h 5753325"/>
              <a:gd name="connsiteX28" fmla="*/ 6359177 w 6506836"/>
              <a:gd name="connsiteY28" fmla="*/ 1639513 h 5753325"/>
              <a:gd name="connsiteX29" fmla="*/ 6299489 w 6506836"/>
              <a:gd name="connsiteY29" fmla="*/ 1784860 h 5753325"/>
              <a:gd name="connsiteX30" fmla="*/ 6267878 w 6506836"/>
              <a:gd name="connsiteY30" fmla="*/ 1858572 h 5753325"/>
              <a:gd name="connsiteX31" fmla="*/ 6251146 w 6506836"/>
              <a:gd name="connsiteY31" fmla="*/ 1926167 h 5753325"/>
              <a:gd name="connsiteX32" fmla="*/ 6210686 w 6506836"/>
              <a:gd name="connsiteY32" fmla="*/ 2014834 h 5753325"/>
              <a:gd name="connsiteX33" fmla="*/ 6106652 w 6506836"/>
              <a:gd name="connsiteY33" fmla="*/ 2150572 h 5753325"/>
              <a:gd name="connsiteX34" fmla="*/ 6097813 w 6506836"/>
              <a:gd name="connsiteY34" fmla="*/ 2172208 h 5753325"/>
              <a:gd name="connsiteX35" fmla="*/ 6095990 w 6506836"/>
              <a:gd name="connsiteY35" fmla="*/ 2181185 h 5753325"/>
              <a:gd name="connsiteX36" fmla="*/ 6090126 w 6506836"/>
              <a:gd name="connsiteY36" fmla="*/ 2192533 h 5753325"/>
              <a:gd name="connsiteX37" fmla="*/ 6089503 w 6506836"/>
              <a:gd name="connsiteY37" fmla="*/ 2192543 h 5753325"/>
              <a:gd name="connsiteX38" fmla="*/ 6084946 w 6506836"/>
              <a:gd name="connsiteY38" fmla="*/ 2203694 h 5753325"/>
              <a:gd name="connsiteX39" fmla="*/ 5987861 w 6506836"/>
              <a:gd name="connsiteY39" fmla="*/ 2304868 h 5753325"/>
              <a:gd name="connsiteX40" fmla="*/ 5973439 w 6506836"/>
              <a:gd name="connsiteY40" fmla="*/ 2385635 h 5753325"/>
              <a:gd name="connsiteX41" fmla="*/ 5916727 w 6506836"/>
              <a:gd name="connsiteY41" fmla="*/ 2458777 h 5753325"/>
              <a:gd name="connsiteX42" fmla="*/ 5856524 w 6506836"/>
              <a:gd name="connsiteY42" fmla="*/ 2583281 h 5753325"/>
              <a:gd name="connsiteX43" fmla="*/ 5838091 w 6506836"/>
              <a:gd name="connsiteY43" fmla="*/ 2753474 h 5753325"/>
              <a:gd name="connsiteX44" fmla="*/ 5777471 w 6506836"/>
              <a:gd name="connsiteY44" fmla="*/ 2901570 h 5753325"/>
              <a:gd name="connsiteX45" fmla="*/ 5723992 w 6506836"/>
              <a:gd name="connsiteY45" fmla="*/ 2998752 h 5753325"/>
              <a:gd name="connsiteX46" fmla="*/ 5557886 w 6506836"/>
              <a:gd name="connsiteY46" fmla="*/ 3329735 h 5753325"/>
              <a:gd name="connsiteX47" fmla="*/ 5471501 w 6506836"/>
              <a:gd name="connsiteY47" fmla="*/ 3462221 h 5753325"/>
              <a:gd name="connsiteX48" fmla="*/ 5465154 w 6506836"/>
              <a:gd name="connsiteY48" fmla="*/ 3541065 h 5753325"/>
              <a:gd name="connsiteX49" fmla="*/ 5437889 w 6506836"/>
              <a:gd name="connsiteY49" fmla="*/ 3559927 h 5753325"/>
              <a:gd name="connsiteX50" fmla="*/ 5432770 w 6506836"/>
              <a:gd name="connsiteY50" fmla="*/ 3562948 h 5753325"/>
              <a:gd name="connsiteX51" fmla="*/ 5406795 w 6506836"/>
              <a:gd name="connsiteY51" fmla="*/ 3578594 h 5753325"/>
              <a:gd name="connsiteX52" fmla="*/ 5381495 w 6506836"/>
              <a:gd name="connsiteY52" fmla="*/ 3599883 h 5753325"/>
              <a:gd name="connsiteX53" fmla="*/ 5363689 w 6506836"/>
              <a:gd name="connsiteY53" fmla="*/ 3633299 h 5753325"/>
              <a:gd name="connsiteX54" fmla="*/ 5291870 w 6506836"/>
              <a:gd name="connsiteY54" fmla="*/ 3799039 h 5753325"/>
              <a:gd name="connsiteX55" fmla="*/ 5241600 w 6506836"/>
              <a:gd name="connsiteY55" fmla="*/ 3894238 h 5753325"/>
              <a:gd name="connsiteX56" fmla="*/ 5211041 w 6506836"/>
              <a:gd name="connsiteY56" fmla="*/ 3924184 h 5753325"/>
              <a:gd name="connsiteX57" fmla="*/ 5176073 w 6506836"/>
              <a:gd name="connsiteY57" fmla="*/ 3970179 h 5753325"/>
              <a:gd name="connsiteX58" fmla="*/ 5172826 w 6506836"/>
              <a:gd name="connsiteY58" fmla="*/ 3991773 h 5753325"/>
              <a:gd name="connsiteX59" fmla="*/ 5157053 w 6506836"/>
              <a:gd name="connsiteY59" fmla="*/ 3997708 h 5753325"/>
              <a:gd name="connsiteX60" fmla="*/ 5127922 w 6506836"/>
              <a:gd name="connsiteY60" fmla="*/ 4022660 h 5753325"/>
              <a:gd name="connsiteX61" fmla="*/ 5020872 w 6506836"/>
              <a:gd name="connsiteY61" fmla="*/ 4075951 h 5753325"/>
              <a:gd name="connsiteX62" fmla="*/ 4991410 w 6506836"/>
              <a:gd name="connsiteY62" fmla="*/ 4087598 h 5753325"/>
              <a:gd name="connsiteX63" fmla="*/ 4930112 w 6506836"/>
              <a:gd name="connsiteY63" fmla="*/ 4138459 h 5753325"/>
              <a:gd name="connsiteX64" fmla="*/ 4834224 w 6506836"/>
              <a:gd name="connsiteY64" fmla="*/ 4231643 h 5753325"/>
              <a:gd name="connsiteX65" fmla="*/ 4812599 w 6506836"/>
              <a:gd name="connsiteY65" fmla="*/ 4249449 h 5753325"/>
              <a:gd name="connsiteX66" fmla="*/ 4789188 w 6506836"/>
              <a:gd name="connsiteY66" fmla="*/ 4256678 h 5753325"/>
              <a:gd name="connsiteX67" fmla="*/ 4779554 w 6506836"/>
              <a:gd name="connsiteY67" fmla="*/ 4251313 h 5753325"/>
              <a:gd name="connsiteX68" fmla="*/ 4766885 w 6506836"/>
              <a:gd name="connsiteY68" fmla="*/ 4259812 h 5753325"/>
              <a:gd name="connsiteX69" fmla="*/ 4762510 w 6506836"/>
              <a:gd name="connsiteY69" fmla="*/ 4260383 h 5753325"/>
              <a:gd name="connsiteX70" fmla="*/ 4738416 w 6506836"/>
              <a:gd name="connsiteY70" fmla="*/ 4265355 h 5753325"/>
              <a:gd name="connsiteX71" fmla="*/ 4712007 w 6506836"/>
              <a:gd name="connsiteY71" fmla="*/ 4317892 h 5753325"/>
              <a:gd name="connsiteX72" fmla="*/ 4658930 w 6506836"/>
              <a:gd name="connsiteY72" fmla="*/ 4348041 h 5753325"/>
              <a:gd name="connsiteX73" fmla="*/ 4443526 w 6506836"/>
              <a:gd name="connsiteY73" fmla="*/ 4507851 h 5753325"/>
              <a:gd name="connsiteX74" fmla="*/ 4289766 w 6506836"/>
              <a:gd name="connsiteY74" fmla="*/ 4711450 h 5753325"/>
              <a:gd name="connsiteX75" fmla="*/ 4150870 w 6506836"/>
              <a:gd name="connsiteY75" fmla="*/ 4818480 h 5753325"/>
              <a:gd name="connsiteX76" fmla="*/ 4006639 w 6506836"/>
              <a:gd name="connsiteY76" fmla="*/ 4933815 h 5753325"/>
              <a:gd name="connsiteX77" fmla="*/ 3298210 w 6506836"/>
              <a:gd name="connsiteY77" fmla="*/ 5070790 h 5753325"/>
              <a:gd name="connsiteX78" fmla="*/ 2947678 w 6506836"/>
              <a:gd name="connsiteY78" fmla="*/ 5117869 h 5753325"/>
              <a:gd name="connsiteX79" fmla="*/ 2822169 w 6506836"/>
              <a:gd name="connsiteY79" fmla="*/ 5129396 h 5753325"/>
              <a:gd name="connsiteX80" fmla="*/ 2538773 w 6506836"/>
              <a:gd name="connsiteY80" fmla="*/ 5313397 h 5753325"/>
              <a:gd name="connsiteX81" fmla="*/ 2014500 w 6506836"/>
              <a:gd name="connsiteY81" fmla="*/ 5519744 h 5753325"/>
              <a:gd name="connsiteX82" fmla="*/ 1934391 w 6506836"/>
              <a:gd name="connsiteY82" fmla="*/ 5591335 h 5753325"/>
              <a:gd name="connsiteX83" fmla="*/ 1892550 w 6506836"/>
              <a:gd name="connsiteY83" fmla="*/ 5649708 h 5753325"/>
              <a:gd name="connsiteX84" fmla="*/ 1854769 w 6506836"/>
              <a:gd name="connsiteY84" fmla="*/ 5647691 h 5753325"/>
              <a:gd name="connsiteX85" fmla="*/ 1809461 w 6506836"/>
              <a:gd name="connsiteY85" fmla="*/ 5648628 h 5753325"/>
              <a:gd name="connsiteX86" fmla="*/ 1745150 w 6506836"/>
              <a:gd name="connsiteY86" fmla="*/ 5693879 h 5753325"/>
              <a:gd name="connsiteX87" fmla="*/ 1713375 w 6506836"/>
              <a:gd name="connsiteY87" fmla="*/ 5684672 h 5753325"/>
              <a:gd name="connsiteX88" fmla="*/ 1707808 w 6506836"/>
              <a:gd name="connsiteY88" fmla="*/ 5682611 h 5753325"/>
              <a:gd name="connsiteX89" fmla="*/ 1679313 w 6506836"/>
              <a:gd name="connsiteY89" fmla="*/ 5672360 h 5753325"/>
              <a:gd name="connsiteX90" fmla="*/ 1646933 w 6506836"/>
              <a:gd name="connsiteY90" fmla="*/ 5666227 h 5753325"/>
              <a:gd name="connsiteX91" fmla="*/ 1610055 w 6506836"/>
              <a:gd name="connsiteY91" fmla="*/ 5673643 h 5753325"/>
              <a:gd name="connsiteX92" fmla="*/ 1437641 w 6506836"/>
              <a:gd name="connsiteY92" fmla="*/ 5723266 h 5753325"/>
              <a:gd name="connsiteX93" fmla="*/ 1332869 w 6506836"/>
              <a:gd name="connsiteY93" fmla="*/ 5744752 h 5753325"/>
              <a:gd name="connsiteX94" fmla="*/ 1290525 w 6506836"/>
              <a:gd name="connsiteY94" fmla="*/ 5740036 h 5753325"/>
              <a:gd name="connsiteX95" fmla="*/ 1233107 w 6506836"/>
              <a:gd name="connsiteY95" fmla="*/ 5742106 h 5753325"/>
              <a:gd name="connsiteX96" fmla="*/ 1214532 w 6506836"/>
              <a:gd name="connsiteY96" fmla="*/ 5753325 h 5753325"/>
              <a:gd name="connsiteX97" fmla="*/ 1199955 w 6506836"/>
              <a:gd name="connsiteY97" fmla="*/ 5744831 h 5753325"/>
              <a:gd name="connsiteX98" fmla="*/ 1162337 w 6506836"/>
              <a:gd name="connsiteY98" fmla="*/ 5738048 h 5753325"/>
              <a:gd name="connsiteX99" fmla="*/ 1053457 w 6506836"/>
              <a:gd name="connsiteY99" fmla="*/ 5688676 h 5753325"/>
              <a:gd name="connsiteX100" fmla="*/ 1025798 w 6506836"/>
              <a:gd name="connsiteY100" fmla="*/ 5673166 h 5753325"/>
              <a:gd name="connsiteX101" fmla="*/ 947900 w 6506836"/>
              <a:gd name="connsiteY101" fmla="*/ 5657848 h 5753325"/>
              <a:gd name="connsiteX102" fmla="*/ 815627 w 6506836"/>
              <a:gd name="connsiteY102" fmla="*/ 5642557 h 5753325"/>
              <a:gd name="connsiteX103" fmla="*/ 788251 w 6506836"/>
              <a:gd name="connsiteY103" fmla="*/ 5637065 h 5753325"/>
              <a:gd name="connsiteX104" fmla="*/ 767822 w 6506836"/>
              <a:gd name="connsiteY104" fmla="*/ 5623450 h 5753325"/>
              <a:gd name="connsiteX105" fmla="*/ 765791 w 6506836"/>
              <a:gd name="connsiteY105" fmla="*/ 5612539 h 5753325"/>
              <a:gd name="connsiteX106" fmla="*/ 751230 w 6506836"/>
              <a:gd name="connsiteY106" fmla="*/ 5608092 h 5753325"/>
              <a:gd name="connsiteX107" fmla="*/ 748008 w 6506836"/>
              <a:gd name="connsiteY107" fmla="*/ 5605052 h 5753325"/>
              <a:gd name="connsiteX108" fmla="*/ 728871 w 6506836"/>
              <a:gd name="connsiteY108" fmla="*/ 5589469 h 5753325"/>
              <a:gd name="connsiteX109" fmla="*/ 671898 w 6506836"/>
              <a:gd name="connsiteY109" fmla="*/ 5602363 h 5753325"/>
              <a:gd name="connsiteX110" fmla="*/ 615065 w 6506836"/>
              <a:gd name="connsiteY110" fmla="*/ 5580257 h 5753325"/>
              <a:gd name="connsiteX111" fmla="*/ 355785 w 6506836"/>
              <a:gd name="connsiteY111" fmla="*/ 5514383 h 5753325"/>
              <a:gd name="connsiteX112" fmla="*/ 102269 w 6506836"/>
              <a:gd name="connsiteY112" fmla="*/ 5524347 h 5753325"/>
              <a:gd name="connsiteX113" fmla="*/ 13160 w 6506836"/>
              <a:gd name="connsiteY113" fmla="*/ 5514159 h 5753325"/>
              <a:gd name="connsiteX114" fmla="*/ 0 w 6506836"/>
              <a:gd name="connsiteY114" fmla="*/ 5511735 h 5753325"/>
              <a:gd name="connsiteX115" fmla="*/ 0 w 6506836"/>
              <a:gd name="connsiteY115" fmla="*/ 0 h 5753325"/>
              <a:gd name="connsiteX0" fmla="*/ 0 w 6492864"/>
              <a:gd name="connsiteY0" fmla="*/ 0 h 5753325"/>
              <a:gd name="connsiteX1" fmla="*/ 6438980 w 6492864"/>
              <a:gd name="connsiteY1" fmla="*/ 0 h 5753325"/>
              <a:gd name="connsiteX2" fmla="*/ 6439047 w 6492864"/>
              <a:gd name="connsiteY2" fmla="*/ 147 h 5753325"/>
              <a:gd name="connsiteX3" fmla="*/ 6443456 w 6492864"/>
              <a:gd name="connsiteY3" fmla="*/ 130105 h 5753325"/>
              <a:gd name="connsiteX4" fmla="*/ 6447632 w 6492864"/>
              <a:gd name="connsiteY4" fmla="*/ 170016 h 5753325"/>
              <a:gd name="connsiteX5" fmla="*/ 6465936 w 6492864"/>
              <a:gd name="connsiteY5" fmla="*/ 274847 h 5753325"/>
              <a:gd name="connsiteX6" fmla="*/ 6488360 w 6492864"/>
              <a:gd name="connsiteY6" fmla="*/ 535865 h 5753325"/>
              <a:gd name="connsiteX7" fmla="*/ 6492864 w 6492864"/>
              <a:gd name="connsiteY7" fmla="*/ 615799 h 5753325"/>
              <a:gd name="connsiteX8" fmla="*/ 6459988 w 6492864"/>
              <a:gd name="connsiteY8" fmla="*/ 707628 h 5753325"/>
              <a:gd name="connsiteX9" fmla="*/ 6453989 w 6492864"/>
              <a:gd name="connsiteY9" fmla="*/ 711876 h 5753325"/>
              <a:gd name="connsiteX10" fmla="*/ 6453209 w 6492864"/>
              <a:gd name="connsiteY10" fmla="*/ 719127 h 5753325"/>
              <a:gd name="connsiteX11" fmla="*/ 6457662 w 6492864"/>
              <a:gd name="connsiteY11" fmla="*/ 723331 h 5753325"/>
              <a:gd name="connsiteX12" fmla="*/ 6447445 w 6492864"/>
              <a:gd name="connsiteY12" fmla="*/ 780003 h 5753325"/>
              <a:gd name="connsiteX13" fmla="*/ 6426552 w 6492864"/>
              <a:gd name="connsiteY13" fmla="*/ 845805 h 5753325"/>
              <a:gd name="connsiteX14" fmla="*/ 6434072 w 6492864"/>
              <a:gd name="connsiteY14" fmla="*/ 910733 h 5753325"/>
              <a:gd name="connsiteX15" fmla="*/ 6432570 w 6492864"/>
              <a:gd name="connsiteY15" fmla="*/ 983394 h 5753325"/>
              <a:gd name="connsiteX16" fmla="*/ 6431878 w 6492864"/>
              <a:gd name="connsiteY16" fmla="*/ 1026728 h 5753325"/>
              <a:gd name="connsiteX17" fmla="*/ 6414269 w 6492864"/>
              <a:gd name="connsiteY17" fmla="*/ 1151111 h 5753325"/>
              <a:gd name="connsiteX18" fmla="*/ 6371722 w 6492864"/>
              <a:gd name="connsiteY18" fmla="*/ 1318080 h 5753325"/>
              <a:gd name="connsiteX19" fmla="*/ 6356023 w 6492864"/>
              <a:gd name="connsiteY19" fmla="*/ 1356227 h 5753325"/>
              <a:gd name="connsiteX20" fmla="*/ 6356157 w 6492864"/>
              <a:gd name="connsiteY20" fmla="*/ 1361967 h 5753325"/>
              <a:gd name="connsiteX21" fmla="*/ 6350613 w 6492864"/>
              <a:gd name="connsiteY21" fmla="*/ 1393569 h 5753325"/>
              <a:gd name="connsiteX22" fmla="*/ 6357062 w 6492864"/>
              <a:gd name="connsiteY22" fmla="*/ 1444071 h 5753325"/>
              <a:gd name="connsiteX23" fmla="*/ 6364832 w 6492864"/>
              <a:gd name="connsiteY23" fmla="*/ 1478763 h 5753325"/>
              <a:gd name="connsiteX24" fmla="*/ 6369745 w 6492864"/>
              <a:gd name="connsiteY24" fmla="*/ 1495680 h 5753325"/>
              <a:gd name="connsiteX25" fmla="*/ 6370898 w 6492864"/>
              <a:gd name="connsiteY25" fmla="*/ 1513331 h 5753325"/>
              <a:gd name="connsiteX26" fmla="*/ 6368801 w 6492864"/>
              <a:gd name="connsiteY26" fmla="*/ 1527414 h 5753325"/>
              <a:gd name="connsiteX27" fmla="*/ 6359177 w 6492864"/>
              <a:gd name="connsiteY27" fmla="*/ 1639513 h 5753325"/>
              <a:gd name="connsiteX28" fmla="*/ 6299489 w 6492864"/>
              <a:gd name="connsiteY28" fmla="*/ 1784860 h 5753325"/>
              <a:gd name="connsiteX29" fmla="*/ 6267878 w 6492864"/>
              <a:gd name="connsiteY29" fmla="*/ 1858572 h 5753325"/>
              <a:gd name="connsiteX30" fmla="*/ 6251146 w 6492864"/>
              <a:gd name="connsiteY30" fmla="*/ 1926167 h 5753325"/>
              <a:gd name="connsiteX31" fmla="*/ 6210686 w 6492864"/>
              <a:gd name="connsiteY31" fmla="*/ 2014834 h 5753325"/>
              <a:gd name="connsiteX32" fmla="*/ 6106652 w 6492864"/>
              <a:gd name="connsiteY32" fmla="*/ 2150572 h 5753325"/>
              <a:gd name="connsiteX33" fmla="*/ 6097813 w 6492864"/>
              <a:gd name="connsiteY33" fmla="*/ 2172208 h 5753325"/>
              <a:gd name="connsiteX34" fmla="*/ 6095990 w 6492864"/>
              <a:gd name="connsiteY34" fmla="*/ 2181185 h 5753325"/>
              <a:gd name="connsiteX35" fmla="*/ 6090126 w 6492864"/>
              <a:gd name="connsiteY35" fmla="*/ 2192533 h 5753325"/>
              <a:gd name="connsiteX36" fmla="*/ 6089503 w 6492864"/>
              <a:gd name="connsiteY36" fmla="*/ 2192543 h 5753325"/>
              <a:gd name="connsiteX37" fmla="*/ 6084946 w 6492864"/>
              <a:gd name="connsiteY37" fmla="*/ 2203694 h 5753325"/>
              <a:gd name="connsiteX38" fmla="*/ 5987861 w 6492864"/>
              <a:gd name="connsiteY38" fmla="*/ 2304868 h 5753325"/>
              <a:gd name="connsiteX39" fmla="*/ 5973439 w 6492864"/>
              <a:gd name="connsiteY39" fmla="*/ 2385635 h 5753325"/>
              <a:gd name="connsiteX40" fmla="*/ 5916727 w 6492864"/>
              <a:gd name="connsiteY40" fmla="*/ 2458777 h 5753325"/>
              <a:gd name="connsiteX41" fmla="*/ 5856524 w 6492864"/>
              <a:gd name="connsiteY41" fmla="*/ 2583281 h 5753325"/>
              <a:gd name="connsiteX42" fmla="*/ 5838091 w 6492864"/>
              <a:gd name="connsiteY42" fmla="*/ 2753474 h 5753325"/>
              <a:gd name="connsiteX43" fmla="*/ 5777471 w 6492864"/>
              <a:gd name="connsiteY43" fmla="*/ 2901570 h 5753325"/>
              <a:gd name="connsiteX44" fmla="*/ 5723992 w 6492864"/>
              <a:gd name="connsiteY44" fmla="*/ 2998752 h 5753325"/>
              <a:gd name="connsiteX45" fmla="*/ 5557886 w 6492864"/>
              <a:gd name="connsiteY45" fmla="*/ 3329735 h 5753325"/>
              <a:gd name="connsiteX46" fmla="*/ 5471501 w 6492864"/>
              <a:gd name="connsiteY46" fmla="*/ 3462221 h 5753325"/>
              <a:gd name="connsiteX47" fmla="*/ 5465154 w 6492864"/>
              <a:gd name="connsiteY47" fmla="*/ 3541065 h 5753325"/>
              <a:gd name="connsiteX48" fmla="*/ 5437889 w 6492864"/>
              <a:gd name="connsiteY48" fmla="*/ 3559927 h 5753325"/>
              <a:gd name="connsiteX49" fmla="*/ 5432770 w 6492864"/>
              <a:gd name="connsiteY49" fmla="*/ 3562948 h 5753325"/>
              <a:gd name="connsiteX50" fmla="*/ 5406795 w 6492864"/>
              <a:gd name="connsiteY50" fmla="*/ 3578594 h 5753325"/>
              <a:gd name="connsiteX51" fmla="*/ 5381495 w 6492864"/>
              <a:gd name="connsiteY51" fmla="*/ 3599883 h 5753325"/>
              <a:gd name="connsiteX52" fmla="*/ 5363689 w 6492864"/>
              <a:gd name="connsiteY52" fmla="*/ 3633299 h 5753325"/>
              <a:gd name="connsiteX53" fmla="*/ 5291870 w 6492864"/>
              <a:gd name="connsiteY53" fmla="*/ 3799039 h 5753325"/>
              <a:gd name="connsiteX54" fmla="*/ 5241600 w 6492864"/>
              <a:gd name="connsiteY54" fmla="*/ 3894238 h 5753325"/>
              <a:gd name="connsiteX55" fmla="*/ 5211041 w 6492864"/>
              <a:gd name="connsiteY55" fmla="*/ 3924184 h 5753325"/>
              <a:gd name="connsiteX56" fmla="*/ 5176073 w 6492864"/>
              <a:gd name="connsiteY56" fmla="*/ 3970179 h 5753325"/>
              <a:gd name="connsiteX57" fmla="*/ 5172826 w 6492864"/>
              <a:gd name="connsiteY57" fmla="*/ 3991773 h 5753325"/>
              <a:gd name="connsiteX58" fmla="*/ 5157053 w 6492864"/>
              <a:gd name="connsiteY58" fmla="*/ 3997708 h 5753325"/>
              <a:gd name="connsiteX59" fmla="*/ 5127922 w 6492864"/>
              <a:gd name="connsiteY59" fmla="*/ 4022660 h 5753325"/>
              <a:gd name="connsiteX60" fmla="*/ 5020872 w 6492864"/>
              <a:gd name="connsiteY60" fmla="*/ 4075951 h 5753325"/>
              <a:gd name="connsiteX61" fmla="*/ 4991410 w 6492864"/>
              <a:gd name="connsiteY61" fmla="*/ 4087598 h 5753325"/>
              <a:gd name="connsiteX62" fmla="*/ 4930112 w 6492864"/>
              <a:gd name="connsiteY62" fmla="*/ 4138459 h 5753325"/>
              <a:gd name="connsiteX63" fmla="*/ 4834224 w 6492864"/>
              <a:gd name="connsiteY63" fmla="*/ 4231643 h 5753325"/>
              <a:gd name="connsiteX64" fmla="*/ 4812599 w 6492864"/>
              <a:gd name="connsiteY64" fmla="*/ 4249449 h 5753325"/>
              <a:gd name="connsiteX65" fmla="*/ 4789188 w 6492864"/>
              <a:gd name="connsiteY65" fmla="*/ 4256678 h 5753325"/>
              <a:gd name="connsiteX66" fmla="*/ 4779554 w 6492864"/>
              <a:gd name="connsiteY66" fmla="*/ 4251313 h 5753325"/>
              <a:gd name="connsiteX67" fmla="*/ 4766885 w 6492864"/>
              <a:gd name="connsiteY67" fmla="*/ 4259812 h 5753325"/>
              <a:gd name="connsiteX68" fmla="*/ 4762510 w 6492864"/>
              <a:gd name="connsiteY68" fmla="*/ 4260383 h 5753325"/>
              <a:gd name="connsiteX69" fmla="*/ 4738416 w 6492864"/>
              <a:gd name="connsiteY69" fmla="*/ 4265355 h 5753325"/>
              <a:gd name="connsiteX70" fmla="*/ 4712007 w 6492864"/>
              <a:gd name="connsiteY70" fmla="*/ 4317892 h 5753325"/>
              <a:gd name="connsiteX71" fmla="*/ 4658930 w 6492864"/>
              <a:gd name="connsiteY71" fmla="*/ 4348041 h 5753325"/>
              <a:gd name="connsiteX72" fmla="*/ 4443526 w 6492864"/>
              <a:gd name="connsiteY72" fmla="*/ 4507851 h 5753325"/>
              <a:gd name="connsiteX73" fmla="*/ 4289766 w 6492864"/>
              <a:gd name="connsiteY73" fmla="*/ 4711450 h 5753325"/>
              <a:gd name="connsiteX74" fmla="*/ 4150870 w 6492864"/>
              <a:gd name="connsiteY74" fmla="*/ 4818480 h 5753325"/>
              <a:gd name="connsiteX75" fmla="*/ 4006639 w 6492864"/>
              <a:gd name="connsiteY75" fmla="*/ 4933815 h 5753325"/>
              <a:gd name="connsiteX76" fmla="*/ 3298210 w 6492864"/>
              <a:gd name="connsiteY76" fmla="*/ 5070790 h 5753325"/>
              <a:gd name="connsiteX77" fmla="*/ 2947678 w 6492864"/>
              <a:gd name="connsiteY77" fmla="*/ 5117869 h 5753325"/>
              <a:gd name="connsiteX78" fmla="*/ 2822169 w 6492864"/>
              <a:gd name="connsiteY78" fmla="*/ 5129396 h 5753325"/>
              <a:gd name="connsiteX79" fmla="*/ 2538773 w 6492864"/>
              <a:gd name="connsiteY79" fmla="*/ 5313397 h 5753325"/>
              <a:gd name="connsiteX80" fmla="*/ 2014500 w 6492864"/>
              <a:gd name="connsiteY80" fmla="*/ 5519744 h 5753325"/>
              <a:gd name="connsiteX81" fmla="*/ 1934391 w 6492864"/>
              <a:gd name="connsiteY81" fmla="*/ 5591335 h 5753325"/>
              <a:gd name="connsiteX82" fmla="*/ 1892550 w 6492864"/>
              <a:gd name="connsiteY82" fmla="*/ 5649708 h 5753325"/>
              <a:gd name="connsiteX83" fmla="*/ 1854769 w 6492864"/>
              <a:gd name="connsiteY83" fmla="*/ 5647691 h 5753325"/>
              <a:gd name="connsiteX84" fmla="*/ 1809461 w 6492864"/>
              <a:gd name="connsiteY84" fmla="*/ 5648628 h 5753325"/>
              <a:gd name="connsiteX85" fmla="*/ 1745150 w 6492864"/>
              <a:gd name="connsiteY85" fmla="*/ 5693879 h 5753325"/>
              <a:gd name="connsiteX86" fmla="*/ 1713375 w 6492864"/>
              <a:gd name="connsiteY86" fmla="*/ 5684672 h 5753325"/>
              <a:gd name="connsiteX87" fmla="*/ 1707808 w 6492864"/>
              <a:gd name="connsiteY87" fmla="*/ 5682611 h 5753325"/>
              <a:gd name="connsiteX88" fmla="*/ 1679313 w 6492864"/>
              <a:gd name="connsiteY88" fmla="*/ 5672360 h 5753325"/>
              <a:gd name="connsiteX89" fmla="*/ 1646933 w 6492864"/>
              <a:gd name="connsiteY89" fmla="*/ 5666227 h 5753325"/>
              <a:gd name="connsiteX90" fmla="*/ 1610055 w 6492864"/>
              <a:gd name="connsiteY90" fmla="*/ 5673643 h 5753325"/>
              <a:gd name="connsiteX91" fmla="*/ 1437641 w 6492864"/>
              <a:gd name="connsiteY91" fmla="*/ 5723266 h 5753325"/>
              <a:gd name="connsiteX92" fmla="*/ 1332869 w 6492864"/>
              <a:gd name="connsiteY92" fmla="*/ 5744752 h 5753325"/>
              <a:gd name="connsiteX93" fmla="*/ 1290525 w 6492864"/>
              <a:gd name="connsiteY93" fmla="*/ 5740036 h 5753325"/>
              <a:gd name="connsiteX94" fmla="*/ 1233107 w 6492864"/>
              <a:gd name="connsiteY94" fmla="*/ 5742106 h 5753325"/>
              <a:gd name="connsiteX95" fmla="*/ 1214532 w 6492864"/>
              <a:gd name="connsiteY95" fmla="*/ 5753325 h 5753325"/>
              <a:gd name="connsiteX96" fmla="*/ 1199955 w 6492864"/>
              <a:gd name="connsiteY96" fmla="*/ 5744831 h 5753325"/>
              <a:gd name="connsiteX97" fmla="*/ 1162337 w 6492864"/>
              <a:gd name="connsiteY97" fmla="*/ 5738048 h 5753325"/>
              <a:gd name="connsiteX98" fmla="*/ 1053457 w 6492864"/>
              <a:gd name="connsiteY98" fmla="*/ 5688676 h 5753325"/>
              <a:gd name="connsiteX99" fmla="*/ 1025798 w 6492864"/>
              <a:gd name="connsiteY99" fmla="*/ 5673166 h 5753325"/>
              <a:gd name="connsiteX100" fmla="*/ 947900 w 6492864"/>
              <a:gd name="connsiteY100" fmla="*/ 5657848 h 5753325"/>
              <a:gd name="connsiteX101" fmla="*/ 815627 w 6492864"/>
              <a:gd name="connsiteY101" fmla="*/ 5642557 h 5753325"/>
              <a:gd name="connsiteX102" fmla="*/ 788251 w 6492864"/>
              <a:gd name="connsiteY102" fmla="*/ 5637065 h 5753325"/>
              <a:gd name="connsiteX103" fmla="*/ 767822 w 6492864"/>
              <a:gd name="connsiteY103" fmla="*/ 5623450 h 5753325"/>
              <a:gd name="connsiteX104" fmla="*/ 765791 w 6492864"/>
              <a:gd name="connsiteY104" fmla="*/ 5612539 h 5753325"/>
              <a:gd name="connsiteX105" fmla="*/ 751230 w 6492864"/>
              <a:gd name="connsiteY105" fmla="*/ 5608092 h 5753325"/>
              <a:gd name="connsiteX106" fmla="*/ 748008 w 6492864"/>
              <a:gd name="connsiteY106" fmla="*/ 5605052 h 5753325"/>
              <a:gd name="connsiteX107" fmla="*/ 728871 w 6492864"/>
              <a:gd name="connsiteY107" fmla="*/ 5589469 h 5753325"/>
              <a:gd name="connsiteX108" fmla="*/ 671898 w 6492864"/>
              <a:gd name="connsiteY108" fmla="*/ 5602363 h 5753325"/>
              <a:gd name="connsiteX109" fmla="*/ 615065 w 6492864"/>
              <a:gd name="connsiteY109" fmla="*/ 5580257 h 5753325"/>
              <a:gd name="connsiteX110" fmla="*/ 355785 w 6492864"/>
              <a:gd name="connsiteY110" fmla="*/ 5514383 h 5753325"/>
              <a:gd name="connsiteX111" fmla="*/ 102269 w 6492864"/>
              <a:gd name="connsiteY111" fmla="*/ 5524347 h 5753325"/>
              <a:gd name="connsiteX112" fmla="*/ 13160 w 6492864"/>
              <a:gd name="connsiteY112" fmla="*/ 5514159 h 5753325"/>
              <a:gd name="connsiteX113" fmla="*/ 0 w 6492864"/>
              <a:gd name="connsiteY113" fmla="*/ 5511735 h 5753325"/>
              <a:gd name="connsiteX114" fmla="*/ 0 w 6492864"/>
              <a:gd name="connsiteY114" fmla="*/ 0 h 5753325"/>
              <a:gd name="connsiteX0" fmla="*/ 0 w 6492864"/>
              <a:gd name="connsiteY0" fmla="*/ 0 h 5753325"/>
              <a:gd name="connsiteX1" fmla="*/ 6438980 w 6492864"/>
              <a:gd name="connsiteY1" fmla="*/ 0 h 5753325"/>
              <a:gd name="connsiteX2" fmla="*/ 6439047 w 6492864"/>
              <a:gd name="connsiteY2" fmla="*/ 147 h 5753325"/>
              <a:gd name="connsiteX3" fmla="*/ 6443456 w 6492864"/>
              <a:gd name="connsiteY3" fmla="*/ 130105 h 5753325"/>
              <a:gd name="connsiteX4" fmla="*/ 6447632 w 6492864"/>
              <a:gd name="connsiteY4" fmla="*/ 170016 h 5753325"/>
              <a:gd name="connsiteX5" fmla="*/ 6396598 w 6492864"/>
              <a:gd name="connsiteY5" fmla="*/ 274847 h 5753325"/>
              <a:gd name="connsiteX6" fmla="*/ 6488360 w 6492864"/>
              <a:gd name="connsiteY6" fmla="*/ 535865 h 5753325"/>
              <a:gd name="connsiteX7" fmla="*/ 6492864 w 6492864"/>
              <a:gd name="connsiteY7" fmla="*/ 615799 h 5753325"/>
              <a:gd name="connsiteX8" fmla="*/ 6459988 w 6492864"/>
              <a:gd name="connsiteY8" fmla="*/ 707628 h 5753325"/>
              <a:gd name="connsiteX9" fmla="*/ 6453989 w 6492864"/>
              <a:gd name="connsiteY9" fmla="*/ 711876 h 5753325"/>
              <a:gd name="connsiteX10" fmla="*/ 6453209 w 6492864"/>
              <a:gd name="connsiteY10" fmla="*/ 719127 h 5753325"/>
              <a:gd name="connsiteX11" fmla="*/ 6457662 w 6492864"/>
              <a:gd name="connsiteY11" fmla="*/ 723331 h 5753325"/>
              <a:gd name="connsiteX12" fmla="*/ 6447445 w 6492864"/>
              <a:gd name="connsiteY12" fmla="*/ 780003 h 5753325"/>
              <a:gd name="connsiteX13" fmla="*/ 6426552 w 6492864"/>
              <a:gd name="connsiteY13" fmla="*/ 845805 h 5753325"/>
              <a:gd name="connsiteX14" fmla="*/ 6434072 w 6492864"/>
              <a:gd name="connsiteY14" fmla="*/ 910733 h 5753325"/>
              <a:gd name="connsiteX15" fmla="*/ 6432570 w 6492864"/>
              <a:gd name="connsiteY15" fmla="*/ 983394 h 5753325"/>
              <a:gd name="connsiteX16" fmla="*/ 6431878 w 6492864"/>
              <a:gd name="connsiteY16" fmla="*/ 1026728 h 5753325"/>
              <a:gd name="connsiteX17" fmla="*/ 6414269 w 6492864"/>
              <a:gd name="connsiteY17" fmla="*/ 1151111 h 5753325"/>
              <a:gd name="connsiteX18" fmla="*/ 6371722 w 6492864"/>
              <a:gd name="connsiteY18" fmla="*/ 1318080 h 5753325"/>
              <a:gd name="connsiteX19" fmla="*/ 6356023 w 6492864"/>
              <a:gd name="connsiteY19" fmla="*/ 1356227 h 5753325"/>
              <a:gd name="connsiteX20" fmla="*/ 6356157 w 6492864"/>
              <a:gd name="connsiteY20" fmla="*/ 1361967 h 5753325"/>
              <a:gd name="connsiteX21" fmla="*/ 6350613 w 6492864"/>
              <a:gd name="connsiteY21" fmla="*/ 1393569 h 5753325"/>
              <a:gd name="connsiteX22" fmla="*/ 6357062 w 6492864"/>
              <a:gd name="connsiteY22" fmla="*/ 1444071 h 5753325"/>
              <a:gd name="connsiteX23" fmla="*/ 6364832 w 6492864"/>
              <a:gd name="connsiteY23" fmla="*/ 1478763 h 5753325"/>
              <a:gd name="connsiteX24" fmla="*/ 6369745 w 6492864"/>
              <a:gd name="connsiteY24" fmla="*/ 1495680 h 5753325"/>
              <a:gd name="connsiteX25" fmla="*/ 6370898 w 6492864"/>
              <a:gd name="connsiteY25" fmla="*/ 1513331 h 5753325"/>
              <a:gd name="connsiteX26" fmla="*/ 6368801 w 6492864"/>
              <a:gd name="connsiteY26" fmla="*/ 1527414 h 5753325"/>
              <a:gd name="connsiteX27" fmla="*/ 6359177 w 6492864"/>
              <a:gd name="connsiteY27" fmla="*/ 1639513 h 5753325"/>
              <a:gd name="connsiteX28" fmla="*/ 6299489 w 6492864"/>
              <a:gd name="connsiteY28" fmla="*/ 1784860 h 5753325"/>
              <a:gd name="connsiteX29" fmla="*/ 6267878 w 6492864"/>
              <a:gd name="connsiteY29" fmla="*/ 1858572 h 5753325"/>
              <a:gd name="connsiteX30" fmla="*/ 6251146 w 6492864"/>
              <a:gd name="connsiteY30" fmla="*/ 1926167 h 5753325"/>
              <a:gd name="connsiteX31" fmla="*/ 6210686 w 6492864"/>
              <a:gd name="connsiteY31" fmla="*/ 2014834 h 5753325"/>
              <a:gd name="connsiteX32" fmla="*/ 6106652 w 6492864"/>
              <a:gd name="connsiteY32" fmla="*/ 2150572 h 5753325"/>
              <a:gd name="connsiteX33" fmla="*/ 6097813 w 6492864"/>
              <a:gd name="connsiteY33" fmla="*/ 2172208 h 5753325"/>
              <a:gd name="connsiteX34" fmla="*/ 6095990 w 6492864"/>
              <a:gd name="connsiteY34" fmla="*/ 2181185 h 5753325"/>
              <a:gd name="connsiteX35" fmla="*/ 6090126 w 6492864"/>
              <a:gd name="connsiteY35" fmla="*/ 2192533 h 5753325"/>
              <a:gd name="connsiteX36" fmla="*/ 6089503 w 6492864"/>
              <a:gd name="connsiteY36" fmla="*/ 2192543 h 5753325"/>
              <a:gd name="connsiteX37" fmla="*/ 6084946 w 6492864"/>
              <a:gd name="connsiteY37" fmla="*/ 2203694 h 5753325"/>
              <a:gd name="connsiteX38" fmla="*/ 5987861 w 6492864"/>
              <a:gd name="connsiteY38" fmla="*/ 2304868 h 5753325"/>
              <a:gd name="connsiteX39" fmla="*/ 5973439 w 6492864"/>
              <a:gd name="connsiteY39" fmla="*/ 2385635 h 5753325"/>
              <a:gd name="connsiteX40" fmla="*/ 5916727 w 6492864"/>
              <a:gd name="connsiteY40" fmla="*/ 2458777 h 5753325"/>
              <a:gd name="connsiteX41" fmla="*/ 5856524 w 6492864"/>
              <a:gd name="connsiteY41" fmla="*/ 2583281 h 5753325"/>
              <a:gd name="connsiteX42" fmla="*/ 5838091 w 6492864"/>
              <a:gd name="connsiteY42" fmla="*/ 2753474 h 5753325"/>
              <a:gd name="connsiteX43" fmla="*/ 5777471 w 6492864"/>
              <a:gd name="connsiteY43" fmla="*/ 2901570 h 5753325"/>
              <a:gd name="connsiteX44" fmla="*/ 5723992 w 6492864"/>
              <a:gd name="connsiteY44" fmla="*/ 2998752 h 5753325"/>
              <a:gd name="connsiteX45" fmla="*/ 5557886 w 6492864"/>
              <a:gd name="connsiteY45" fmla="*/ 3329735 h 5753325"/>
              <a:gd name="connsiteX46" fmla="*/ 5471501 w 6492864"/>
              <a:gd name="connsiteY46" fmla="*/ 3462221 h 5753325"/>
              <a:gd name="connsiteX47" fmla="*/ 5465154 w 6492864"/>
              <a:gd name="connsiteY47" fmla="*/ 3541065 h 5753325"/>
              <a:gd name="connsiteX48" fmla="*/ 5437889 w 6492864"/>
              <a:gd name="connsiteY48" fmla="*/ 3559927 h 5753325"/>
              <a:gd name="connsiteX49" fmla="*/ 5432770 w 6492864"/>
              <a:gd name="connsiteY49" fmla="*/ 3562948 h 5753325"/>
              <a:gd name="connsiteX50" fmla="*/ 5406795 w 6492864"/>
              <a:gd name="connsiteY50" fmla="*/ 3578594 h 5753325"/>
              <a:gd name="connsiteX51" fmla="*/ 5381495 w 6492864"/>
              <a:gd name="connsiteY51" fmla="*/ 3599883 h 5753325"/>
              <a:gd name="connsiteX52" fmla="*/ 5363689 w 6492864"/>
              <a:gd name="connsiteY52" fmla="*/ 3633299 h 5753325"/>
              <a:gd name="connsiteX53" fmla="*/ 5291870 w 6492864"/>
              <a:gd name="connsiteY53" fmla="*/ 3799039 h 5753325"/>
              <a:gd name="connsiteX54" fmla="*/ 5241600 w 6492864"/>
              <a:gd name="connsiteY54" fmla="*/ 3894238 h 5753325"/>
              <a:gd name="connsiteX55" fmla="*/ 5211041 w 6492864"/>
              <a:gd name="connsiteY55" fmla="*/ 3924184 h 5753325"/>
              <a:gd name="connsiteX56" fmla="*/ 5176073 w 6492864"/>
              <a:gd name="connsiteY56" fmla="*/ 3970179 h 5753325"/>
              <a:gd name="connsiteX57" fmla="*/ 5172826 w 6492864"/>
              <a:gd name="connsiteY57" fmla="*/ 3991773 h 5753325"/>
              <a:gd name="connsiteX58" fmla="*/ 5157053 w 6492864"/>
              <a:gd name="connsiteY58" fmla="*/ 3997708 h 5753325"/>
              <a:gd name="connsiteX59" fmla="*/ 5127922 w 6492864"/>
              <a:gd name="connsiteY59" fmla="*/ 4022660 h 5753325"/>
              <a:gd name="connsiteX60" fmla="*/ 5020872 w 6492864"/>
              <a:gd name="connsiteY60" fmla="*/ 4075951 h 5753325"/>
              <a:gd name="connsiteX61" fmla="*/ 4991410 w 6492864"/>
              <a:gd name="connsiteY61" fmla="*/ 4087598 h 5753325"/>
              <a:gd name="connsiteX62" fmla="*/ 4930112 w 6492864"/>
              <a:gd name="connsiteY62" fmla="*/ 4138459 h 5753325"/>
              <a:gd name="connsiteX63" fmla="*/ 4834224 w 6492864"/>
              <a:gd name="connsiteY63" fmla="*/ 4231643 h 5753325"/>
              <a:gd name="connsiteX64" fmla="*/ 4812599 w 6492864"/>
              <a:gd name="connsiteY64" fmla="*/ 4249449 h 5753325"/>
              <a:gd name="connsiteX65" fmla="*/ 4789188 w 6492864"/>
              <a:gd name="connsiteY65" fmla="*/ 4256678 h 5753325"/>
              <a:gd name="connsiteX66" fmla="*/ 4779554 w 6492864"/>
              <a:gd name="connsiteY66" fmla="*/ 4251313 h 5753325"/>
              <a:gd name="connsiteX67" fmla="*/ 4766885 w 6492864"/>
              <a:gd name="connsiteY67" fmla="*/ 4259812 h 5753325"/>
              <a:gd name="connsiteX68" fmla="*/ 4762510 w 6492864"/>
              <a:gd name="connsiteY68" fmla="*/ 4260383 h 5753325"/>
              <a:gd name="connsiteX69" fmla="*/ 4738416 w 6492864"/>
              <a:gd name="connsiteY69" fmla="*/ 4265355 h 5753325"/>
              <a:gd name="connsiteX70" fmla="*/ 4712007 w 6492864"/>
              <a:gd name="connsiteY70" fmla="*/ 4317892 h 5753325"/>
              <a:gd name="connsiteX71" fmla="*/ 4658930 w 6492864"/>
              <a:gd name="connsiteY71" fmla="*/ 4348041 h 5753325"/>
              <a:gd name="connsiteX72" fmla="*/ 4443526 w 6492864"/>
              <a:gd name="connsiteY72" fmla="*/ 4507851 h 5753325"/>
              <a:gd name="connsiteX73" fmla="*/ 4289766 w 6492864"/>
              <a:gd name="connsiteY73" fmla="*/ 4711450 h 5753325"/>
              <a:gd name="connsiteX74" fmla="*/ 4150870 w 6492864"/>
              <a:gd name="connsiteY74" fmla="*/ 4818480 h 5753325"/>
              <a:gd name="connsiteX75" fmla="*/ 4006639 w 6492864"/>
              <a:gd name="connsiteY75" fmla="*/ 4933815 h 5753325"/>
              <a:gd name="connsiteX76" fmla="*/ 3298210 w 6492864"/>
              <a:gd name="connsiteY76" fmla="*/ 5070790 h 5753325"/>
              <a:gd name="connsiteX77" fmla="*/ 2947678 w 6492864"/>
              <a:gd name="connsiteY77" fmla="*/ 5117869 h 5753325"/>
              <a:gd name="connsiteX78" fmla="*/ 2822169 w 6492864"/>
              <a:gd name="connsiteY78" fmla="*/ 5129396 h 5753325"/>
              <a:gd name="connsiteX79" fmla="*/ 2538773 w 6492864"/>
              <a:gd name="connsiteY79" fmla="*/ 5313397 h 5753325"/>
              <a:gd name="connsiteX80" fmla="*/ 2014500 w 6492864"/>
              <a:gd name="connsiteY80" fmla="*/ 5519744 h 5753325"/>
              <a:gd name="connsiteX81" fmla="*/ 1934391 w 6492864"/>
              <a:gd name="connsiteY81" fmla="*/ 5591335 h 5753325"/>
              <a:gd name="connsiteX82" fmla="*/ 1892550 w 6492864"/>
              <a:gd name="connsiteY82" fmla="*/ 5649708 h 5753325"/>
              <a:gd name="connsiteX83" fmla="*/ 1854769 w 6492864"/>
              <a:gd name="connsiteY83" fmla="*/ 5647691 h 5753325"/>
              <a:gd name="connsiteX84" fmla="*/ 1809461 w 6492864"/>
              <a:gd name="connsiteY84" fmla="*/ 5648628 h 5753325"/>
              <a:gd name="connsiteX85" fmla="*/ 1745150 w 6492864"/>
              <a:gd name="connsiteY85" fmla="*/ 5693879 h 5753325"/>
              <a:gd name="connsiteX86" fmla="*/ 1713375 w 6492864"/>
              <a:gd name="connsiteY86" fmla="*/ 5684672 h 5753325"/>
              <a:gd name="connsiteX87" fmla="*/ 1707808 w 6492864"/>
              <a:gd name="connsiteY87" fmla="*/ 5682611 h 5753325"/>
              <a:gd name="connsiteX88" fmla="*/ 1679313 w 6492864"/>
              <a:gd name="connsiteY88" fmla="*/ 5672360 h 5753325"/>
              <a:gd name="connsiteX89" fmla="*/ 1646933 w 6492864"/>
              <a:gd name="connsiteY89" fmla="*/ 5666227 h 5753325"/>
              <a:gd name="connsiteX90" fmla="*/ 1610055 w 6492864"/>
              <a:gd name="connsiteY90" fmla="*/ 5673643 h 5753325"/>
              <a:gd name="connsiteX91" fmla="*/ 1437641 w 6492864"/>
              <a:gd name="connsiteY91" fmla="*/ 5723266 h 5753325"/>
              <a:gd name="connsiteX92" fmla="*/ 1332869 w 6492864"/>
              <a:gd name="connsiteY92" fmla="*/ 5744752 h 5753325"/>
              <a:gd name="connsiteX93" fmla="*/ 1290525 w 6492864"/>
              <a:gd name="connsiteY93" fmla="*/ 5740036 h 5753325"/>
              <a:gd name="connsiteX94" fmla="*/ 1233107 w 6492864"/>
              <a:gd name="connsiteY94" fmla="*/ 5742106 h 5753325"/>
              <a:gd name="connsiteX95" fmla="*/ 1214532 w 6492864"/>
              <a:gd name="connsiteY95" fmla="*/ 5753325 h 5753325"/>
              <a:gd name="connsiteX96" fmla="*/ 1199955 w 6492864"/>
              <a:gd name="connsiteY96" fmla="*/ 5744831 h 5753325"/>
              <a:gd name="connsiteX97" fmla="*/ 1162337 w 6492864"/>
              <a:gd name="connsiteY97" fmla="*/ 5738048 h 5753325"/>
              <a:gd name="connsiteX98" fmla="*/ 1053457 w 6492864"/>
              <a:gd name="connsiteY98" fmla="*/ 5688676 h 5753325"/>
              <a:gd name="connsiteX99" fmla="*/ 1025798 w 6492864"/>
              <a:gd name="connsiteY99" fmla="*/ 5673166 h 5753325"/>
              <a:gd name="connsiteX100" fmla="*/ 947900 w 6492864"/>
              <a:gd name="connsiteY100" fmla="*/ 5657848 h 5753325"/>
              <a:gd name="connsiteX101" fmla="*/ 815627 w 6492864"/>
              <a:gd name="connsiteY101" fmla="*/ 5642557 h 5753325"/>
              <a:gd name="connsiteX102" fmla="*/ 788251 w 6492864"/>
              <a:gd name="connsiteY102" fmla="*/ 5637065 h 5753325"/>
              <a:gd name="connsiteX103" fmla="*/ 767822 w 6492864"/>
              <a:gd name="connsiteY103" fmla="*/ 5623450 h 5753325"/>
              <a:gd name="connsiteX104" fmla="*/ 765791 w 6492864"/>
              <a:gd name="connsiteY104" fmla="*/ 5612539 h 5753325"/>
              <a:gd name="connsiteX105" fmla="*/ 751230 w 6492864"/>
              <a:gd name="connsiteY105" fmla="*/ 5608092 h 5753325"/>
              <a:gd name="connsiteX106" fmla="*/ 748008 w 6492864"/>
              <a:gd name="connsiteY106" fmla="*/ 5605052 h 5753325"/>
              <a:gd name="connsiteX107" fmla="*/ 728871 w 6492864"/>
              <a:gd name="connsiteY107" fmla="*/ 5589469 h 5753325"/>
              <a:gd name="connsiteX108" fmla="*/ 671898 w 6492864"/>
              <a:gd name="connsiteY108" fmla="*/ 5602363 h 5753325"/>
              <a:gd name="connsiteX109" fmla="*/ 615065 w 6492864"/>
              <a:gd name="connsiteY109" fmla="*/ 5580257 h 5753325"/>
              <a:gd name="connsiteX110" fmla="*/ 355785 w 6492864"/>
              <a:gd name="connsiteY110" fmla="*/ 5514383 h 5753325"/>
              <a:gd name="connsiteX111" fmla="*/ 102269 w 6492864"/>
              <a:gd name="connsiteY111" fmla="*/ 5524347 h 5753325"/>
              <a:gd name="connsiteX112" fmla="*/ 13160 w 6492864"/>
              <a:gd name="connsiteY112" fmla="*/ 5514159 h 5753325"/>
              <a:gd name="connsiteX113" fmla="*/ 0 w 6492864"/>
              <a:gd name="connsiteY113" fmla="*/ 5511735 h 5753325"/>
              <a:gd name="connsiteX114" fmla="*/ 0 w 6492864"/>
              <a:gd name="connsiteY114" fmla="*/ 0 h 5753325"/>
              <a:gd name="connsiteX0" fmla="*/ 0 w 6492864"/>
              <a:gd name="connsiteY0" fmla="*/ 0 h 5753325"/>
              <a:gd name="connsiteX1" fmla="*/ 6438980 w 6492864"/>
              <a:gd name="connsiteY1" fmla="*/ 0 h 5753325"/>
              <a:gd name="connsiteX2" fmla="*/ 6439047 w 6492864"/>
              <a:gd name="connsiteY2" fmla="*/ 147 h 5753325"/>
              <a:gd name="connsiteX3" fmla="*/ 6443456 w 6492864"/>
              <a:gd name="connsiteY3" fmla="*/ 130105 h 5753325"/>
              <a:gd name="connsiteX4" fmla="*/ 6447632 w 6492864"/>
              <a:gd name="connsiteY4" fmla="*/ 170016 h 5753325"/>
              <a:gd name="connsiteX5" fmla="*/ 6396598 w 6492864"/>
              <a:gd name="connsiteY5" fmla="*/ 274847 h 5753325"/>
              <a:gd name="connsiteX6" fmla="*/ 6375685 w 6492864"/>
              <a:gd name="connsiteY6" fmla="*/ 535865 h 5753325"/>
              <a:gd name="connsiteX7" fmla="*/ 6492864 w 6492864"/>
              <a:gd name="connsiteY7" fmla="*/ 615799 h 5753325"/>
              <a:gd name="connsiteX8" fmla="*/ 6459988 w 6492864"/>
              <a:gd name="connsiteY8" fmla="*/ 707628 h 5753325"/>
              <a:gd name="connsiteX9" fmla="*/ 6453989 w 6492864"/>
              <a:gd name="connsiteY9" fmla="*/ 711876 h 5753325"/>
              <a:gd name="connsiteX10" fmla="*/ 6453209 w 6492864"/>
              <a:gd name="connsiteY10" fmla="*/ 719127 h 5753325"/>
              <a:gd name="connsiteX11" fmla="*/ 6457662 w 6492864"/>
              <a:gd name="connsiteY11" fmla="*/ 723331 h 5753325"/>
              <a:gd name="connsiteX12" fmla="*/ 6447445 w 6492864"/>
              <a:gd name="connsiteY12" fmla="*/ 780003 h 5753325"/>
              <a:gd name="connsiteX13" fmla="*/ 6426552 w 6492864"/>
              <a:gd name="connsiteY13" fmla="*/ 845805 h 5753325"/>
              <a:gd name="connsiteX14" fmla="*/ 6434072 w 6492864"/>
              <a:gd name="connsiteY14" fmla="*/ 910733 h 5753325"/>
              <a:gd name="connsiteX15" fmla="*/ 6432570 w 6492864"/>
              <a:gd name="connsiteY15" fmla="*/ 983394 h 5753325"/>
              <a:gd name="connsiteX16" fmla="*/ 6431878 w 6492864"/>
              <a:gd name="connsiteY16" fmla="*/ 1026728 h 5753325"/>
              <a:gd name="connsiteX17" fmla="*/ 6414269 w 6492864"/>
              <a:gd name="connsiteY17" fmla="*/ 1151111 h 5753325"/>
              <a:gd name="connsiteX18" fmla="*/ 6371722 w 6492864"/>
              <a:gd name="connsiteY18" fmla="*/ 1318080 h 5753325"/>
              <a:gd name="connsiteX19" fmla="*/ 6356023 w 6492864"/>
              <a:gd name="connsiteY19" fmla="*/ 1356227 h 5753325"/>
              <a:gd name="connsiteX20" fmla="*/ 6356157 w 6492864"/>
              <a:gd name="connsiteY20" fmla="*/ 1361967 h 5753325"/>
              <a:gd name="connsiteX21" fmla="*/ 6350613 w 6492864"/>
              <a:gd name="connsiteY21" fmla="*/ 1393569 h 5753325"/>
              <a:gd name="connsiteX22" fmla="*/ 6357062 w 6492864"/>
              <a:gd name="connsiteY22" fmla="*/ 1444071 h 5753325"/>
              <a:gd name="connsiteX23" fmla="*/ 6364832 w 6492864"/>
              <a:gd name="connsiteY23" fmla="*/ 1478763 h 5753325"/>
              <a:gd name="connsiteX24" fmla="*/ 6369745 w 6492864"/>
              <a:gd name="connsiteY24" fmla="*/ 1495680 h 5753325"/>
              <a:gd name="connsiteX25" fmla="*/ 6370898 w 6492864"/>
              <a:gd name="connsiteY25" fmla="*/ 1513331 h 5753325"/>
              <a:gd name="connsiteX26" fmla="*/ 6368801 w 6492864"/>
              <a:gd name="connsiteY26" fmla="*/ 1527414 h 5753325"/>
              <a:gd name="connsiteX27" fmla="*/ 6359177 w 6492864"/>
              <a:gd name="connsiteY27" fmla="*/ 1639513 h 5753325"/>
              <a:gd name="connsiteX28" fmla="*/ 6299489 w 6492864"/>
              <a:gd name="connsiteY28" fmla="*/ 1784860 h 5753325"/>
              <a:gd name="connsiteX29" fmla="*/ 6267878 w 6492864"/>
              <a:gd name="connsiteY29" fmla="*/ 1858572 h 5753325"/>
              <a:gd name="connsiteX30" fmla="*/ 6251146 w 6492864"/>
              <a:gd name="connsiteY30" fmla="*/ 1926167 h 5753325"/>
              <a:gd name="connsiteX31" fmla="*/ 6210686 w 6492864"/>
              <a:gd name="connsiteY31" fmla="*/ 2014834 h 5753325"/>
              <a:gd name="connsiteX32" fmla="*/ 6106652 w 6492864"/>
              <a:gd name="connsiteY32" fmla="*/ 2150572 h 5753325"/>
              <a:gd name="connsiteX33" fmla="*/ 6097813 w 6492864"/>
              <a:gd name="connsiteY33" fmla="*/ 2172208 h 5753325"/>
              <a:gd name="connsiteX34" fmla="*/ 6095990 w 6492864"/>
              <a:gd name="connsiteY34" fmla="*/ 2181185 h 5753325"/>
              <a:gd name="connsiteX35" fmla="*/ 6090126 w 6492864"/>
              <a:gd name="connsiteY35" fmla="*/ 2192533 h 5753325"/>
              <a:gd name="connsiteX36" fmla="*/ 6089503 w 6492864"/>
              <a:gd name="connsiteY36" fmla="*/ 2192543 h 5753325"/>
              <a:gd name="connsiteX37" fmla="*/ 6084946 w 6492864"/>
              <a:gd name="connsiteY37" fmla="*/ 2203694 h 5753325"/>
              <a:gd name="connsiteX38" fmla="*/ 5987861 w 6492864"/>
              <a:gd name="connsiteY38" fmla="*/ 2304868 h 5753325"/>
              <a:gd name="connsiteX39" fmla="*/ 5973439 w 6492864"/>
              <a:gd name="connsiteY39" fmla="*/ 2385635 h 5753325"/>
              <a:gd name="connsiteX40" fmla="*/ 5916727 w 6492864"/>
              <a:gd name="connsiteY40" fmla="*/ 2458777 h 5753325"/>
              <a:gd name="connsiteX41" fmla="*/ 5856524 w 6492864"/>
              <a:gd name="connsiteY41" fmla="*/ 2583281 h 5753325"/>
              <a:gd name="connsiteX42" fmla="*/ 5838091 w 6492864"/>
              <a:gd name="connsiteY42" fmla="*/ 2753474 h 5753325"/>
              <a:gd name="connsiteX43" fmla="*/ 5777471 w 6492864"/>
              <a:gd name="connsiteY43" fmla="*/ 2901570 h 5753325"/>
              <a:gd name="connsiteX44" fmla="*/ 5723992 w 6492864"/>
              <a:gd name="connsiteY44" fmla="*/ 2998752 h 5753325"/>
              <a:gd name="connsiteX45" fmla="*/ 5557886 w 6492864"/>
              <a:gd name="connsiteY45" fmla="*/ 3329735 h 5753325"/>
              <a:gd name="connsiteX46" fmla="*/ 5471501 w 6492864"/>
              <a:gd name="connsiteY46" fmla="*/ 3462221 h 5753325"/>
              <a:gd name="connsiteX47" fmla="*/ 5465154 w 6492864"/>
              <a:gd name="connsiteY47" fmla="*/ 3541065 h 5753325"/>
              <a:gd name="connsiteX48" fmla="*/ 5437889 w 6492864"/>
              <a:gd name="connsiteY48" fmla="*/ 3559927 h 5753325"/>
              <a:gd name="connsiteX49" fmla="*/ 5432770 w 6492864"/>
              <a:gd name="connsiteY49" fmla="*/ 3562948 h 5753325"/>
              <a:gd name="connsiteX50" fmla="*/ 5406795 w 6492864"/>
              <a:gd name="connsiteY50" fmla="*/ 3578594 h 5753325"/>
              <a:gd name="connsiteX51" fmla="*/ 5381495 w 6492864"/>
              <a:gd name="connsiteY51" fmla="*/ 3599883 h 5753325"/>
              <a:gd name="connsiteX52" fmla="*/ 5363689 w 6492864"/>
              <a:gd name="connsiteY52" fmla="*/ 3633299 h 5753325"/>
              <a:gd name="connsiteX53" fmla="*/ 5291870 w 6492864"/>
              <a:gd name="connsiteY53" fmla="*/ 3799039 h 5753325"/>
              <a:gd name="connsiteX54" fmla="*/ 5241600 w 6492864"/>
              <a:gd name="connsiteY54" fmla="*/ 3894238 h 5753325"/>
              <a:gd name="connsiteX55" fmla="*/ 5211041 w 6492864"/>
              <a:gd name="connsiteY55" fmla="*/ 3924184 h 5753325"/>
              <a:gd name="connsiteX56" fmla="*/ 5176073 w 6492864"/>
              <a:gd name="connsiteY56" fmla="*/ 3970179 h 5753325"/>
              <a:gd name="connsiteX57" fmla="*/ 5172826 w 6492864"/>
              <a:gd name="connsiteY57" fmla="*/ 3991773 h 5753325"/>
              <a:gd name="connsiteX58" fmla="*/ 5157053 w 6492864"/>
              <a:gd name="connsiteY58" fmla="*/ 3997708 h 5753325"/>
              <a:gd name="connsiteX59" fmla="*/ 5127922 w 6492864"/>
              <a:gd name="connsiteY59" fmla="*/ 4022660 h 5753325"/>
              <a:gd name="connsiteX60" fmla="*/ 5020872 w 6492864"/>
              <a:gd name="connsiteY60" fmla="*/ 4075951 h 5753325"/>
              <a:gd name="connsiteX61" fmla="*/ 4991410 w 6492864"/>
              <a:gd name="connsiteY61" fmla="*/ 4087598 h 5753325"/>
              <a:gd name="connsiteX62" fmla="*/ 4930112 w 6492864"/>
              <a:gd name="connsiteY62" fmla="*/ 4138459 h 5753325"/>
              <a:gd name="connsiteX63" fmla="*/ 4834224 w 6492864"/>
              <a:gd name="connsiteY63" fmla="*/ 4231643 h 5753325"/>
              <a:gd name="connsiteX64" fmla="*/ 4812599 w 6492864"/>
              <a:gd name="connsiteY64" fmla="*/ 4249449 h 5753325"/>
              <a:gd name="connsiteX65" fmla="*/ 4789188 w 6492864"/>
              <a:gd name="connsiteY65" fmla="*/ 4256678 h 5753325"/>
              <a:gd name="connsiteX66" fmla="*/ 4779554 w 6492864"/>
              <a:gd name="connsiteY66" fmla="*/ 4251313 h 5753325"/>
              <a:gd name="connsiteX67" fmla="*/ 4766885 w 6492864"/>
              <a:gd name="connsiteY67" fmla="*/ 4259812 h 5753325"/>
              <a:gd name="connsiteX68" fmla="*/ 4762510 w 6492864"/>
              <a:gd name="connsiteY68" fmla="*/ 4260383 h 5753325"/>
              <a:gd name="connsiteX69" fmla="*/ 4738416 w 6492864"/>
              <a:gd name="connsiteY69" fmla="*/ 4265355 h 5753325"/>
              <a:gd name="connsiteX70" fmla="*/ 4712007 w 6492864"/>
              <a:gd name="connsiteY70" fmla="*/ 4317892 h 5753325"/>
              <a:gd name="connsiteX71" fmla="*/ 4658930 w 6492864"/>
              <a:gd name="connsiteY71" fmla="*/ 4348041 h 5753325"/>
              <a:gd name="connsiteX72" fmla="*/ 4443526 w 6492864"/>
              <a:gd name="connsiteY72" fmla="*/ 4507851 h 5753325"/>
              <a:gd name="connsiteX73" fmla="*/ 4289766 w 6492864"/>
              <a:gd name="connsiteY73" fmla="*/ 4711450 h 5753325"/>
              <a:gd name="connsiteX74" fmla="*/ 4150870 w 6492864"/>
              <a:gd name="connsiteY74" fmla="*/ 4818480 h 5753325"/>
              <a:gd name="connsiteX75" fmla="*/ 4006639 w 6492864"/>
              <a:gd name="connsiteY75" fmla="*/ 4933815 h 5753325"/>
              <a:gd name="connsiteX76" fmla="*/ 3298210 w 6492864"/>
              <a:gd name="connsiteY76" fmla="*/ 5070790 h 5753325"/>
              <a:gd name="connsiteX77" fmla="*/ 2947678 w 6492864"/>
              <a:gd name="connsiteY77" fmla="*/ 5117869 h 5753325"/>
              <a:gd name="connsiteX78" fmla="*/ 2822169 w 6492864"/>
              <a:gd name="connsiteY78" fmla="*/ 5129396 h 5753325"/>
              <a:gd name="connsiteX79" fmla="*/ 2538773 w 6492864"/>
              <a:gd name="connsiteY79" fmla="*/ 5313397 h 5753325"/>
              <a:gd name="connsiteX80" fmla="*/ 2014500 w 6492864"/>
              <a:gd name="connsiteY80" fmla="*/ 5519744 h 5753325"/>
              <a:gd name="connsiteX81" fmla="*/ 1934391 w 6492864"/>
              <a:gd name="connsiteY81" fmla="*/ 5591335 h 5753325"/>
              <a:gd name="connsiteX82" fmla="*/ 1892550 w 6492864"/>
              <a:gd name="connsiteY82" fmla="*/ 5649708 h 5753325"/>
              <a:gd name="connsiteX83" fmla="*/ 1854769 w 6492864"/>
              <a:gd name="connsiteY83" fmla="*/ 5647691 h 5753325"/>
              <a:gd name="connsiteX84" fmla="*/ 1809461 w 6492864"/>
              <a:gd name="connsiteY84" fmla="*/ 5648628 h 5753325"/>
              <a:gd name="connsiteX85" fmla="*/ 1745150 w 6492864"/>
              <a:gd name="connsiteY85" fmla="*/ 5693879 h 5753325"/>
              <a:gd name="connsiteX86" fmla="*/ 1713375 w 6492864"/>
              <a:gd name="connsiteY86" fmla="*/ 5684672 h 5753325"/>
              <a:gd name="connsiteX87" fmla="*/ 1707808 w 6492864"/>
              <a:gd name="connsiteY87" fmla="*/ 5682611 h 5753325"/>
              <a:gd name="connsiteX88" fmla="*/ 1679313 w 6492864"/>
              <a:gd name="connsiteY88" fmla="*/ 5672360 h 5753325"/>
              <a:gd name="connsiteX89" fmla="*/ 1646933 w 6492864"/>
              <a:gd name="connsiteY89" fmla="*/ 5666227 h 5753325"/>
              <a:gd name="connsiteX90" fmla="*/ 1610055 w 6492864"/>
              <a:gd name="connsiteY90" fmla="*/ 5673643 h 5753325"/>
              <a:gd name="connsiteX91" fmla="*/ 1437641 w 6492864"/>
              <a:gd name="connsiteY91" fmla="*/ 5723266 h 5753325"/>
              <a:gd name="connsiteX92" fmla="*/ 1332869 w 6492864"/>
              <a:gd name="connsiteY92" fmla="*/ 5744752 h 5753325"/>
              <a:gd name="connsiteX93" fmla="*/ 1290525 w 6492864"/>
              <a:gd name="connsiteY93" fmla="*/ 5740036 h 5753325"/>
              <a:gd name="connsiteX94" fmla="*/ 1233107 w 6492864"/>
              <a:gd name="connsiteY94" fmla="*/ 5742106 h 5753325"/>
              <a:gd name="connsiteX95" fmla="*/ 1214532 w 6492864"/>
              <a:gd name="connsiteY95" fmla="*/ 5753325 h 5753325"/>
              <a:gd name="connsiteX96" fmla="*/ 1199955 w 6492864"/>
              <a:gd name="connsiteY96" fmla="*/ 5744831 h 5753325"/>
              <a:gd name="connsiteX97" fmla="*/ 1162337 w 6492864"/>
              <a:gd name="connsiteY97" fmla="*/ 5738048 h 5753325"/>
              <a:gd name="connsiteX98" fmla="*/ 1053457 w 6492864"/>
              <a:gd name="connsiteY98" fmla="*/ 5688676 h 5753325"/>
              <a:gd name="connsiteX99" fmla="*/ 1025798 w 6492864"/>
              <a:gd name="connsiteY99" fmla="*/ 5673166 h 5753325"/>
              <a:gd name="connsiteX100" fmla="*/ 947900 w 6492864"/>
              <a:gd name="connsiteY100" fmla="*/ 5657848 h 5753325"/>
              <a:gd name="connsiteX101" fmla="*/ 815627 w 6492864"/>
              <a:gd name="connsiteY101" fmla="*/ 5642557 h 5753325"/>
              <a:gd name="connsiteX102" fmla="*/ 788251 w 6492864"/>
              <a:gd name="connsiteY102" fmla="*/ 5637065 h 5753325"/>
              <a:gd name="connsiteX103" fmla="*/ 767822 w 6492864"/>
              <a:gd name="connsiteY103" fmla="*/ 5623450 h 5753325"/>
              <a:gd name="connsiteX104" fmla="*/ 765791 w 6492864"/>
              <a:gd name="connsiteY104" fmla="*/ 5612539 h 5753325"/>
              <a:gd name="connsiteX105" fmla="*/ 751230 w 6492864"/>
              <a:gd name="connsiteY105" fmla="*/ 5608092 h 5753325"/>
              <a:gd name="connsiteX106" fmla="*/ 748008 w 6492864"/>
              <a:gd name="connsiteY106" fmla="*/ 5605052 h 5753325"/>
              <a:gd name="connsiteX107" fmla="*/ 728871 w 6492864"/>
              <a:gd name="connsiteY107" fmla="*/ 5589469 h 5753325"/>
              <a:gd name="connsiteX108" fmla="*/ 671898 w 6492864"/>
              <a:gd name="connsiteY108" fmla="*/ 5602363 h 5753325"/>
              <a:gd name="connsiteX109" fmla="*/ 615065 w 6492864"/>
              <a:gd name="connsiteY109" fmla="*/ 5580257 h 5753325"/>
              <a:gd name="connsiteX110" fmla="*/ 355785 w 6492864"/>
              <a:gd name="connsiteY110" fmla="*/ 5514383 h 5753325"/>
              <a:gd name="connsiteX111" fmla="*/ 102269 w 6492864"/>
              <a:gd name="connsiteY111" fmla="*/ 5524347 h 5753325"/>
              <a:gd name="connsiteX112" fmla="*/ 13160 w 6492864"/>
              <a:gd name="connsiteY112" fmla="*/ 5514159 h 5753325"/>
              <a:gd name="connsiteX113" fmla="*/ 0 w 6492864"/>
              <a:gd name="connsiteY113" fmla="*/ 5511735 h 5753325"/>
              <a:gd name="connsiteX114" fmla="*/ 0 w 6492864"/>
              <a:gd name="connsiteY114" fmla="*/ 0 h 5753325"/>
              <a:gd name="connsiteX0" fmla="*/ 0 w 6462955"/>
              <a:gd name="connsiteY0" fmla="*/ 0 h 5753325"/>
              <a:gd name="connsiteX1" fmla="*/ 6438980 w 6462955"/>
              <a:gd name="connsiteY1" fmla="*/ 0 h 5753325"/>
              <a:gd name="connsiteX2" fmla="*/ 6439047 w 6462955"/>
              <a:gd name="connsiteY2" fmla="*/ 147 h 5753325"/>
              <a:gd name="connsiteX3" fmla="*/ 6443456 w 6462955"/>
              <a:gd name="connsiteY3" fmla="*/ 130105 h 5753325"/>
              <a:gd name="connsiteX4" fmla="*/ 6447632 w 6462955"/>
              <a:gd name="connsiteY4" fmla="*/ 170016 h 5753325"/>
              <a:gd name="connsiteX5" fmla="*/ 6396598 w 6462955"/>
              <a:gd name="connsiteY5" fmla="*/ 274847 h 5753325"/>
              <a:gd name="connsiteX6" fmla="*/ 6375685 w 6462955"/>
              <a:gd name="connsiteY6" fmla="*/ 535865 h 5753325"/>
              <a:gd name="connsiteX7" fmla="*/ 6354187 w 6462955"/>
              <a:gd name="connsiteY7" fmla="*/ 615799 h 5753325"/>
              <a:gd name="connsiteX8" fmla="*/ 6459988 w 6462955"/>
              <a:gd name="connsiteY8" fmla="*/ 707628 h 5753325"/>
              <a:gd name="connsiteX9" fmla="*/ 6453989 w 6462955"/>
              <a:gd name="connsiteY9" fmla="*/ 711876 h 5753325"/>
              <a:gd name="connsiteX10" fmla="*/ 6453209 w 6462955"/>
              <a:gd name="connsiteY10" fmla="*/ 719127 h 5753325"/>
              <a:gd name="connsiteX11" fmla="*/ 6457662 w 6462955"/>
              <a:gd name="connsiteY11" fmla="*/ 723331 h 5753325"/>
              <a:gd name="connsiteX12" fmla="*/ 6447445 w 6462955"/>
              <a:gd name="connsiteY12" fmla="*/ 780003 h 5753325"/>
              <a:gd name="connsiteX13" fmla="*/ 6426552 w 6462955"/>
              <a:gd name="connsiteY13" fmla="*/ 845805 h 5753325"/>
              <a:gd name="connsiteX14" fmla="*/ 6434072 w 6462955"/>
              <a:gd name="connsiteY14" fmla="*/ 910733 h 5753325"/>
              <a:gd name="connsiteX15" fmla="*/ 6432570 w 6462955"/>
              <a:gd name="connsiteY15" fmla="*/ 983394 h 5753325"/>
              <a:gd name="connsiteX16" fmla="*/ 6431878 w 6462955"/>
              <a:gd name="connsiteY16" fmla="*/ 1026728 h 5753325"/>
              <a:gd name="connsiteX17" fmla="*/ 6414269 w 6462955"/>
              <a:gd name="connsiteY17" fmla="*/ 1151111 h 5753325"/>
              <a:gd name="connsiteX18" fmla="*/ 6371722 w 6462955"/>
              <a:gd name="connsiteY18" fmla="*/ 1318080 h 5753325"/>
              <a:gd name="connsiteX19" fmla="*/ 6356023 w 6462955"/>
              <a:gd name="connsiteY19" fmla="*/ 1356227 h 5753325"/>
              <a:gd name="connsiteX20" fmla="*/ 6356157 w 6462955"/>
              <a:gd name="connsiteY20" fmla="*/ 1361967 h 5753325"/>
              <a:gd name="connsiteX21" fmla="*/ 6350613 w 6462955"/>
              <a:gd name="connsiteY21" fmla="*/ 1393569 h 5753325"/>
              <a:gd name="connsiteX22" fmla="*/ 6357062 w 6462955"/>
              <a:gd name="connsiteY22" fmla="*/ 1444071 h 5753325"/>
              <a:gd name="connsiteX23" fmla="*/ 6364832 w 6462955"/>
              <a:gd name="connsiteY23" fmla="*/ 1478763 h 5753325"/>
              <a:gd name="connsiteX24" fmla="*/ 6369745 w 6462955"/>
              <a:gd name="connsiteY24" fmla="*/ 1495680 h 5753325"/>
              <a:gd name="connsiteX25" fmla="*/ 6370898 w 6462955"/>
              <a:gd name="connsiteY25" fmla="*/ 1513331 h 5753325"/>
              <a:gd name="connsiteX26" fmla="*/ 6368801 w 6462955"/>
              <a:gd name="connsiteY26" fmla="*/ 1527414 h 5753325"/>
              <a:gd name="connsiteX27" fmla="*/ 6359177 w 6462955"/>
              <a:gd name="connsiteY27" fmla="*/ 1639513 h 5753325"/>
              <a:gd name="connsiteX28" fmla="*/ 6299489 w 6462955"/>
              <a:gd name="connsiteY28" fmla="*/ 1784860 h 5753325"/>
              <a:gd name="connsiteX29" fmla="*/ 6267878 w 6462955"/>
              <a:gd name="connsiteY29" fmla="*/ 1858572 h 5753325"/>
              <a:gd name="connsiteX30" fmla="*/ 6251146 w 6462955"/>
              <a:gd name="connsiteY30" fmla="*/ 1926167 h 5753325"/>
              <a:gd name="connsiteX31" fmla="*/ 6210686 w 6462955"/>
              <a:gd name="connsiteY31" fmla="*/ 2014834 h 5753325"/>
              <a:gd name="connsiteX32" fmla="*/ 6106652 w 6462955"/>
              <a:gd name="connsiteY32" fmla="*/ 2150572 h 5753325"/>
              <a:gd name="connsiteX33" fmla="*/ 6097813 w 6462955"/>
              <a:gd name="connsiteY33" fmla="*/ 2172208 h 5753325"/>
              <a:gd name="connsiteX34" fmla="*/ 6095990 w 6462955"/>
              <a:gd name="connsiteY34" fmla="*/ 2181185 h 5753325"/>
              <a:gd name="connsiteX35" fmla="*/ 6090126 w 6462955"/>
              <a:gd name="connsiteY35" fmla="*/ 2192533 h 5753325"/>
              <a:gd name="connsiteX36" fmla="*/ 6089503 w 6462955"/>
              <a:gd name="connsiteY36" fmla="*/ 2192543 h 5753325"/>
              <a:gd name="connsiteX37" fmla="*/ 6084946 w 6462955"/>
              <a:gd name="connsiteY37" fmla="*/ 2203694 h 5753325"/>
              <a:gd name="connsiteX38" fmla="*/ 5987861 w 6462955"/>
              <a:gd name="connsiteY38" fmla="*/ 2304868 h 5753325"/>
              <a:gd name="connsiteX39" fmla="*/ 5973439 w 6462955"/>
              <a:gd name="connsiteY39" fmla="*/ 2385635 h 5753325"/>
              <a:gd name="connsiteX40" fmla="*/ 5916727 w 6462955"/>
              <a:gd name="connsiteY40" fmla="*/ 2458777 h 5753325"/>
              <a:gd name="connsiteX41" fmla="*/ 5856524 w 6462955"/>
              <a:gd name="connsiteY41" fmla="*/ 2583281 h 5753325"/>
              <a:gd name="connsiteX42" fmla="*/ 5838091 w 6462955"/>
              <a:gd name="connsiteY42" fmla="*/ 2753474 h 5753325"/>
              <a:gd name="connsiteX43" fmla="*/ 5777471 w 6462955"/>
              <a:gd name="connsiteY43" fmla="*/ 2901570 h 5753325"/>
              <a:gd name="connsiteX44" fmla="*/ 5723992 w 6462955"/>
              <a:gd name="connsiteY44" fmla="*/ 2998752 h 5753325"/>
              <a:gd name="connsiteX45" fmla="*/ 5557886 w 6462955"/>
              <a:gd name="connsiteY45" fmla="*/ 3329735 h 5753325"/>
              <a:gd name="connsiteX46" fmla="*/ 5471501 w 6462955"/>
              <a:gd name="connsiteY46" fmla="*/ 3462221 h 5753325"/>
              <a:gd name="connsiteX47" fmla="*/ 5465154 w 6462955"/>
              <a:gd name="connsiteY47" fmla="*/ 3541065 h 5753325"/>
              <a:gd name="connsiteX48" fmla="*/ 5437889 w 6462955"/>
              <a:gd name="connsiteY48" fmla="*/ 3559927 h 5753325"/>
              <a:gd name="connsiteX49" fmla="*/ 5432770 w 6462955"/>
              <a:gd name="connsiteY49" fmla="*/ 3562948 h 5753325"/>
              <a:gd name="connsiteX50" fmla="*/ 5406795 w 6462955"/>
              <a:gd name="connsiteY50" fmla="*/ 3578594 h 5753325"/>
              <a:gd name="connsiteX51" fmla="*/ 5381495 w 6462955"/>
              <a:gd name="connsiteY51" fmla="*/ 3599883 h 5753325"/>
              <a:gd name="connsiteX52" fmla="*/ 5363689 w 6462955"/>
              <a:gd name="connsiteY52" fmla="*/ 3633299 h 5753325"/>
              <a:gd name="connsiteX53" fmla="*/ 5291870 w 6462955"/>
              <a:gd name="connsiteY53" fmla="*/ 3799039 h 5753325"/>
              <a:gd name="connsiteX54" fmla="*/ 5241600 w 6462955"/>
              <a:gd name="connsiteY54" fmla="*/ 3894238 h 5753325"/>
              <a:gd name="connsiteX55" fmla="*/ 5211041 w 6462955"/>
              <a:gd name="connsiteY55" fmla="*/ 3924184 h 5753325"/>
              <a:gd name="connsiteX56" fmla="*/ 5176073 w 6462955"/>
              <a:gd name="connsiteY56" fmla="*/ 3970179 h 5753325"/>
              <a:gd name="connsiteX57" fmla="*/ 5172826 w 6462955"/>
              <a:gd name="connsiteY57" fmla="*/ 3991773 h 5753325"/>
              <a:gd name="connsiteX58" fmla="*/ 5157053 w 6462955"/>
              <a:gd name="connsiteY58" fmla="*/ 3997708 h 5753325"/>
              <a:gd name="connsiteX59" fmla="*/ 5127922 w 6462955"/>
              <a:gd name="connsiteY59" fmla="*/ 4022660 h 5753325"/>
              <a:gd name="connsiteX60" fmla="*/ 5020872 w 6462955"/>
              <a:gd name="connsiteY60" fmla="*/ 4075951 h 5753325"/>
              <a:gd name="connsiteX61" fmla="*/ 4991410 w 6462955"/>
              <a:gd name="connsiteY61" fmla="*/ 4087598 h 5753325"/>
              <a:gd name="connsiteX62" fmla="*/ 4930112 w 6462955"/>
              <a:gd name="connsiteY62" fmla="*/ 4138459 h 5753325"/>
              <a:gd name="connsiteX63" fmla="*/ 4834224 w 6462955"/>
              <a:gd name="connsiteY63" fmla="*/ 4231643 h 5753325"/>
              <a:gd name="connsiteX64" fmla="*/ 4812599 w 6462955"/>
              <a:gd name="connsiteY64" fmla="*/ 4249449 h 5753325"/>
              <a:gd name="connsiteX65" fmla="*/ 4789188 w 6462955"/>
              <a:gd name="connsiteY65" fmla="*/ 4256678 h 5753325"/>
              <a:gd name="connsiteX66" fmla="*/ 4779554 w 6462955"/>
              <a:gd name="connsiteY66" fmla="*/ 4251313 h 5753325"/>
              <a:gd name="connsiteX67" fmla="*/ 4766885 w 6462955"/>
              <a:gd name="connsiteY67" fmla="*/ 4259812 h 5753325"/>
              <a:gd name="connsiteX68" fmla="*/ 4762510 w 6462955"/>
              <a:gd name="connsiteY68" fmla="*/ 4260383 h 5753325"/>
              <a:gd name="connsiteX69" fmla="*/ 4738416 w 6462955"/>
              <a:gd name="connsiteY69" fmla="*/ 4265355 h 5753325"/>
              <a:gd name="connsiteX70" fmla="*/ 4712007 w 6462955"/>
              <a:gd name="connsiteY70" fmla="*/ 4317892 h 5753325"/>
              <a:gd name="connsiteX71" fmla="*/ 4658930 w 6462955"/>
              <a:gd name="connsiteY71" fmla="*/ 4348041 h 5753325"/>
              <a:gd name="connsiteX72" fmla="*/ 4443526 w 6462955"/>
              <a:gd name="connsiteY72" fmla="*/ 4507851 h 5753325"/>
              <a:gd name="connsiteX73" fmla="*/ 4289766 w 6462955"/>
              <a:gd name="connsiteY73" fmla="*/ 4711450 h 5753325"/>
              <a:gd name="connsiteX74" fmla="*/ 4150870 w 6462955"/>
              <a:gd name="connsiteY74" fmla="*/ 4818480 h 5753325"/>
              <a:gd name="connsiteX75" fmla="*/ 4006639 w 6462955"/>
              <a:gd name="connsiteY75" fmla="*/ 4933815 h 5753325"/>
              <a:gd name="connsiteX76" fmla="*/ 3298210 w 6462955"/>
              <a:gd name="connsiteY76" fmla="*/ 5070790 h 5753325"/>
              <a:gd name="connsiteX77" fmla="*/ 2947678 w 6462955"/>
              <a:gd name="connsiteY77" fmla="*/ 5117869 h 5753325"/>
              <a:gd name="connsiteX78" fmla="*/ 2822169 w 6462955"/>
              <a:gd name="connsiteY78" fmla="*/ 5129396 h 5753325"/>
              <a:gd name="connsiteX79" fmla="*/ 2538773 w 6462955"/>
              <a:gd name="connsiteY79" fmla="*/ 5313397 h 5753325"/>
              <a:gd name="connsiteX80" fmla="*/ 2014500 w 6462955"/>
              <a:gd name="connsiteY80" fmla="*/ 5519744 h 5753325"/>
              <a:gd name="connsiteX81" fmla="*/ 1934391 w 6462955"/>
              <a:gd name="connsiteY81" fmla="*/ 5591335 h 5753325"/>
              <a:gd name="connsiteX82" fmla="*/ 1892550 w 6462955"/>
              <a:gd name="connsiteY82" fmla="*/ 5649708 h 5753325"/>
              <a:gd name="connsiteX83" fmla="*/ 1854769 w 6462955"/>
              <a:gd name="connsiteY83" fmla="*/ 5647691 h 5753325"/>
              <a:gd name="connsiteX84" fmla="*/ 1809461 w 6462955"/>
              <a:gd name="connsiteY84" fmla="*/ 5648628 h 5753325"/>
              <a:gd name="connsiteX85" fmla="*/ 1745150 w 6462955"/>
              <a:gd name="connsiteY85" fmla="*/ 5693879 h 5753325"/>
              <a:gd name="connsiteX86" fmla="*/ 1713375 w 6462955"/>
              <a:gd name="connsiteY86" fmla="*/ 5684672 h 5753325"/>
              <a:gd name="connsiteX87" fmla="*/ 1707808 w 6462955"/>
              <a:gd name="connsiteY87" fmla="*/ 5682611 h 5753325"/>
              <a:gd name="connsiteX88" fmla="*/ 1679313 w 6462955"/>
              <a:gd name="connsiteY88" fmla="*/ 5672360 h 5753325"/>
              <a:gd name="connsiteX89" fmla="*/ 1646933 w 6462955"/>
              <a:gd name="connsiteY89" fmla="*/ 5666227 h 5753325"/>
              <a:gd name="connsiteX90" fmla="*/ 1610055 w 6462955"/>
              <a:gd name="connsiteY90" fmla="*/ 5673643 h 5753325"/>
              <a:gd name="connsiteX91" fmla="*/ 1437641 w 6462955"/>
              <a:gd name="connsiteY91" fmla="*/ 5723266 h 5753325"/>
              <a:gd name="connsiteX92" fmla="*/ 1332869 w 6462955"/>
              <a:gd name="connsiteY92" fmla="*/ 5744752 h 5753325"/>
              <a:gd name="connsiteX93" fmla="*/ 1290525 w 6462955"/>
              <a:gd name="connsiteY93" fmla="*/ 5740036 h 5753325"/>
              <a:gd name="connsiteX94" fmla="*/ 1233107 w 6462955"/>
              <a:gd name="connsiteY94" fmla="*/ 5742106 h 5753325"/>
              <a:gd name="connsiteX95" fmla="*/ 1214532 w 6462955"/>
              <a:gd name="connsiteY95" fmla="*/ 5753325 h 5753325"/>
              <a:gd name="connsiteX96" fmla="*/ 1199955 w 6462955"/>
              <a:gd name="connsiteY96" fmla="*/ 5744831 h 5753325"/>
              <a:gd name="connsiteX97" fmla="*/ 1162337 w 6462955"/>
              <a:gd name="connsiteY97" fmla="*/ 5738048 h 5753325"/>
              <a:gd name="connsiteX98" fmla="*/ 1053457 w 6462955"/>
              <a:gd name="connsiteY98" fmla="*/ 5688676 h 5753325"/>
              <a:gd name="connsiteX99" fmla="*/ 1025798 w 6462955"/>
              <a:gd name="connsiteY99" fmla="*/ 5673166 h 5753325"/>
              <a:gd name="connsiteX100" fmla="*/ 947900 w 6462955"/>
              <a:gd name="connsiteY100" fmla="*/ 5657848 h 5753325"/>
              <a:gd name="connsiteX101" fmla="*/ 815627 w 6462955"/>
              <a:gd name="connsiteY101" fmla="*/ 5642557 h 5753325"/>
              <a:gd name="connsiteX102" fmla="*/ 788251 w 6462955"/>
              <a:gd name="connsiteY102" fmla="*/ 5637065 h 5753325"/>
              <a:gd name="connsiteX103" fmla="*/ 767822 w 6462955"/>
              <a:gd name="connsiteY103" fmla="*/ 5623450 h 5753325"/>
              <a:gd name="connsiteX104" fmla="*/ 765791 w 6462955"/>
              <a:gd name="connsiteY104" fmla="*/ 5612539 h 5753325"/>
              <a:gd name="connsiteX105" fmla="*/ 751230 w 6462955"/>
              <a:gd name="connsiteY105" fmla="*/ 5608092 h 5753325"/>
              <a:gd name="connsiteX106" fmla="*/ 748008 w 6462955"/>
              <a:gd name="connsiteY106" fmla="*/ 5605052 h 5753325"/>
              <a:gd name="connsiteX107" fmla="*/ 728871 w 6462955"/>
              <a:gd name="connsiteY107" fmla="*/ 5589469 h 5753325"/>
              <a:gd name="connsiteX108" fmla="*/ 671898 w 6462955"/>
              <a:gd name="connsiteY108" fmla="*/ 5602363 h 5753325"/>
              <a:gd name="connsiteX109" fmla="*/ 615065 w 6462955"/>
              <a:gd name="connsiteY109" fmla="*/ 5580257 h 5753325"/>
              <a:gd name="connsiteX110" fmla="*/ 355785 w 6462955"/>
              <a:gd name="connsiteY110" fmla="*/ 5514383 h 5753325"/>
              <a:gd name="connsiteX111" fmla="*/ 102269 w 6462955"/>
              <a:gd name="connsiteY111" fmla="*/ 5524347 h 5753325"/>
              <a:gd name="connsiteX112" fmla="*/ 13160 w 6462955"/>
              <a:gd name="connsiteY112" fmla="*/ 5514159 h 5753325"/>
              <a:gd name="connsiteX113" fmla="*/ 0 w 6462955"/>
              <a:gd name="connsiteY113" fmla="*/ 5511735 h 5753325"/>
              <a:gd name="connsiteX114" fmla="*/ 0 w 6462955"/>
              <a:gd name="connsiteY114" fmla="*/ 0 h 5753325"/>
              <a:gd name="connsiteX0" fmla="*/ 0 w 6459988"/>
              <a:gd name="connsiteY0" fmla="*/ 0 h 5753325"/>
              <a:gd name="connsiteX1" fmla="*/ 6438980 w 6459988"/>
              <a:gd name="connsiteY1" fmla="*/ 0 h 5753325"/>
              <a:gd name="connsiteX2" fmla="*/ 6439047 w 6459988"/>
              <a:gd name="connsiteY2" fmla="*/ 147 h 5753325"/>
              <a:gd name="connsiteX3" fmla="*/ 6443456 w 6459988"/>
              <a:gd name="connsiteY3" fmla="*/ 130105 h 5753325"/>
              <a:gd name="connsiteX4" fmla="*/ 6447632 w 6459988"/>
              <a:gd name="connsiteY4" fmla="*/ 170016 h 5753325"/>
              <a:gd name="connsiteX5" fmla="*/ 6396598 w 6459988"/>
              <a:gd name="connsiteY5" fmla="*/ 274847 h 5753325"/>
              <a:gd name="connsiteX6" fmla="*/ 6375685 w 6459988"/>
              <a:gd name="connsiteY6" fmla="*/ 535865 h 5753325"/>
              <a:gd name="connsiteX7" fmla="*/ 6354187 w 6459988"/>
              <a:gd name="connsiteY7" fmla="*/ 615799 h 5753325"/>
              <a:gd name="connsiteX8" fmla="*/ 6459988 w 6459988"/>
              <a:gd name="connsiteY8" fmla="*/ 707628 h 5753325"/>
              <a:gd name="connsiteX9" fmla="*/ 6453989 w 6459988"/>
              <a:gd name="connsiteY9" fmla="*/ 711876 h 5753325"/>
              <a:gd name="connsiteX10" fmla="*/ 6453209 w 6459988"/>
              <a:gd name="connsiteY10" fmla="*/ 719127 h 5753325"/>
              <a:gd name="connsiteX11" fmla="*/ 6344988 w 6459988"/>
              <a:gd name="connsiteY11" fmla="*/ 697330 h 5753325"/>
              <a:gd name="connsiteX12" fmla="*/ 6447445 w 6459988"/>
              <a:gd name="connsiteY12" fmla="*/ 780003 h 5753325"/>
              <a:gd name="connsiteX13" fmla="*/ 6426552 w 6459988"/>
              <a:gd name="connsiteY13" fmla="*/ 845805 h 5753325"/>
              <a:gd name="connsiteX14" fmla="*/ 6434072 w 6459988"/>
              <a:gd name="connsiteY14" fmla="*/ 910733 h 5753325"/>
              <a:gd name="connsiteX15" fmla="*/ 6432570 w 6459988"/>
              <a:gd name="connsiteY15" fmla="*/ 983394 h 5753325"/>
              <a:gd name="connsiteX16" fmla="*/ 6431878 w 6459988"/>
              <a:gd name="connsiteY16" fmla="*/ 1026728 h 5753325"/>
              <a:gd name="connsiteX17" fmla="*/ 6414269 w 6459988"/>
              <a:gd name="connsiteY17" fmla="*/ 1151111 h 5753325"/>
              <a:gd name="connsiteX18" fmla="*/ 6371722 w 6459988"/>
              <a:gd name="connsiteY18" fmla="*/ 1318080 h 5753325"/>
              <a:gd name="connsiteX19" fmla="*/ 6356023 w 6459988"/>
              <a:gd name="connsiteY19" fmla="*/ 1356227 h 5753325"/>
              <a:gd name="connsiteX20" fmla="*/ 6356157 w 6459988"/>
              <a:gd name="connsiteY20" fmla="*/ 1361967 h 5753325"/>
              <a:gd name="connsiteX21" fmla="*/ 6350613 w 6459988"/>
              <a:gd name="connsiteY21" fmla="*/ 1393569 h 5753325"/>
              <a:gd name="connsiteX22" fmla="*/ 6357062 w 6459988"/>
              <a:gd name="connsiteY22" fmla="*/ 1444071 h 5753325"/>
              <a:gd name="connsiteX23" fmla="*/ 6364832 w 6459988"/>
              <a:gd name="connsiteY23" fmla="*/ 1478763 h 5753325"/>
              <a:gd name="connsiteX24" fmla="*/ 6369745 w 6459988"/>
              <a:gd name="connsiteY24" fmla="*/ 1495680 h 5753325"/>
              <a:gd name="connsiteX25" fmla="*/ 6370898 w 6459988"/>
              <a:gd name="connsiteY25" fmla="*/ 1513331 h 5753325"/>
              <a:gd name="connsiteX26" fmla="*/ 6368801 w 6459988"/>
              <a:gd name="connsiteY26" fmla="*/ 1527414 h 5753325"/>
              <a:gd name="connsiteX27" fmla="*/ 6359177 w 6459988"/>
              <a:gd name="connsiteY27" fmla="*/ 1639513 h 5753325"/>
              <a:gd name="connsiteX28" fmla="*/ 6299489 w 6459988"/>
              <a:gd name="connsiteY28" fmla="*/ 1784860 h 5753325"/>
              <a:gd name="connsiteX29" fmla="*/ 6267878 w 6459988"/>
              <a:gd name="connsiteY29" fmla="*/ 1858572 h 5753325"/>
              <a:gd name="connsiteX30" fmla="*/ 6251146 w 6459988"/>
              <a:gd name="connsiteY30" fmla="*/ 1926167 h 5753325"/>
              <a:gd name="connsiteX31" fmla="*/ 6210686 w 6459988"/>
              <a:gd name="connsiteY31" fmla="*/ 2014834 h 5753325"/>
              <a:gd name="connsiteX32" fmla="*/ 6106652 w 6459988"/>
              <a:gd name="connsiteY32" fmla="*/ 2150572 h 5753325"/>
              <a:gd name="connsiteX33" fmla="*/ 6097813 w 6459988"/>
              <a:gd name="connsiteY33" fmla="*/ 2172208 h 5753325"/>
              <a:gd name="connsiteX34" fmla="*/ 6095990 w 6459988"/>
              <a:gd name="connsiteY34" fmla="*/ 2181185 h 5753325"/>
              <a:gd name="connsiteX35" fmla="*/ 6090126 w 6459988"/>
              <a:gd name="connsiteY35" fmla="*/ 2192533 h 5753325"/>
              <a:gd name="connsiteX36" fmla="*/ 6089503 w 6459988"/>
              <a:gd name="connsiteY36" fmla="*/ 2192543 h 5753325"/>
              <a:gd name="connsiteX37" fmla="*/ 6084946 w 6459988"/>
              <a:gd name="connsiteY37" fmla="*/ 2203694 h 5753325"/>
              <a:gd name="connsiteX38" fmla="*/ 5987861 w 6459988"/>
              <a:gd name="connsiteY38" fmla="*/ 2304868 h 5753325"/>
              <a:gd name="connsiteX39" fmla="*/ 5973439 w 6459988"/>
              <a:gd name="connsiteY39" fmla="*/ 2385635 h 5753325"/>
              <a:gd name="connsiteX40" fmla="*/ 5916727 w 6459988"/>
              <a:gd name="connsiteY40" fmla="*/ 2458777 h 5753325"/>
              <a:gd name="connsiteX41" fmla="*/ 5856524 w 6459988"/>
              <a:gd name="connsiteY41" fmla="*/ 2583281 h 5753325"/>
              <a:gd name="connsiteX42" fmla="*/ 5838091 w 6459988"/>
              <a:gd name="connsiteY42" fmla="*/ 2753474 h 5753325"/>
              <a:gd name="connsiteX43" fmla="*/ 5777471 w 6459988"/>
              <a:gd name="connsiteY43" fmla="*/ 2901570 h 5753325"/>
              <a:gd name="connsiteX44" fmla="*/ 5723992 w 6459988"/>
              <a:gd name="connsiteY44" fmla="*/ 2998752 h 5753325"/>
              <a:gd name="connsiteX45" fmla="*/ 5557886 w 6459988"/>
              <a:gd name="connsiteY45" fmla="*/ 3329735 h 5753325"/>
              <a:gd name="connsiteX46" fmla="*/ 5471501 w 6459988"/>
              <a:gd name="connsiteY46" fmla="*/ 3462221 h 5753325"/>
              <a:gd name="connsiteX47" fmla="*/ 5465154 w 6459988"/>
              <a:gd name="connsiteY47" fmla="*/ 3541065 h 5753325"/>
              <a:gd name="connsiteX48" fmla="*/ 5437889 w 6459988"/>
              <a:gd name="connsiteY48" fmla="*/ 3559927 h 5753325"/>
              <a:gd name="connsiteX49" fmla="*/ 5432770 w 6459988"/>
              <a:gd name="connsiteY49" fmla="*/ 3562948 h 5753325"/>
              <a:gd name="connsiteX50" fmla="*/ 5406795 w 6459988"/>
              <a:gd name="connsiteY50" fmla="*/ 3578594 h 5753325"/>
              <a:gd name="connsiteX51" fmla="*/ 5381495 w 6459988"/>
              <a:gd name="connsiteY51" fmla="*/ 3599883 h 5753325"/>
              <a:gd name="connsiteX52" fmla="*/ 5363689 w 6459988"/>
              <a:gd name="connsiteY52" fmla="*/ 3633299 h 5753325"/>
              <a:gd name="connsiteX53" fmla="*/ 5291870 w 6459988"/>
              <a:gd name="connsiteY53" fmla="*/ 3799039 h 5753325"/>
              <a:gd name="connsiteX54" fmla="*/ 5241600 w 6459988"/>
              <a:gd name="connsiteY54" fmla="*/ 3894238 h 5753325"/>
              <a:gd name="connsiteX55" fmla="*/ 5211041 w 6459988"/>
              <a:gd name="connsiteY55" fmla="*/ 3924184 h 5753325"/>
              <a:gd name="connsiteX56" fmla="*/ 5176073 w 6459988"/>
              <a:gd name="connsiteY56" fmla="*/ 3970179 h 5753325"/>
              <a:gd name="connsiteX57" fmla="*/ 5172826 w 6459988"/>
              <a:gd name="connsiteY57" fmla="*/ 3991773 h 5753325"/>
              <a:gd name="connsiteX58" fmla="*/ 5157053 w 6459988"/>
              <a:gd name="connsiteY58" fmla="*/ 3997708 h 5753325"/>
              <a:gd name="connsiteX59" fmla="*/ 5127922 w 6459988"/>
              <a:gd name="connsiteY59" fmla="*/ 4022660 h 5753325"/>
              <a:gd name="connsiteX60" fmla="*/ 5020872 w 6459988"/>
              <a:gd name="connsiteY60" fmla="*/ 4075951 h 5753325"/>
              <a:gd name="connsiteX61" fmla="*/ 4991410 w 6459988"/>
              <a:gd name="connsiteY61" fmla="*/ 4087598 h 5753325"/>
              <a:gd name="connsiteX62" fmla="*/ 4930112 w 6459988"/>
              <a:gd name="connsiteY62" fmla="*/ 4138459 h 5753325"/>
              <a:gd name="connsiteX63" fmla="*/ 4834224 w 6459988"/>
              <a:gd name="connsiteY63" fmla="*/ 4231643 h 5753325"/>
              <a:gd name="connsiteX64" fmla="*/ 4812599 w 6459988"/>
              <a:gd name="connsiteY64" fmla="*/ 4249449 h 5753325"/>
              <a:gd name="connsiteX65" fmla="*/ 4789188 w 6459988"/>
              <a:gd name="connsiteY65" fmla="*/ 4256678 h 5753325"/>
              <a:gd name="connsiteX66" fmla="*/ 4779554 w 6459988"/>
              <a:gd name="connsiteY66" fmla="*/ 4251313 h 5753325"/>
              <a:gd name="connsiteX67" fmla="*/ 4766885 w 6459988"/>
              <a:gd name="connsiteY67" fmla="*/ 4259812 h 5753325"/>
              <a:gd name="connsiteX68" fmla="*/ 4762510 w 6459988"/>
              <a:gd name="connsiteY68" fmla="*/ 4260383 h 5753325"/>
              <a:gd name="connsiteX69" fmla="*/ 4738416 w 6459988"/>
              <a:gd name="connsiteY69" fmla="*/ 4265355 h 5753325"/>
              <a:gd name="connsiteX70" fmla="*/ 4712007 w 6459988"/>
              <a:gd name="connsiteY70" fmla="*/ 4317892 h 5753325"/>
              <a:gd name="connsiteX71" fmla="*/ 4658930 w 6459988"/>
              <a:gd name="connsiteY71" fmla="*/ 4348041 h 5753325"/>
              <a:gd name="connsiteX72" fmla="*/ 4443526 w 6459988"/>
              <a:gd name="connsiteY72" fmla="*/ 4507851 h 5753325"/>
              <a:gd name="connsiteX73" fmla="*/ 4289766 w 6459988"/>
              <a:gd name="connsiteY73" fmla="*/ 4711450 h 5753325"/>
              <a:gd name="connsiteX74" fmla="*/ 4150870 w 6459988"/>
              <a:gd name="connsiteY74" fmla="*/ 4818480 h 5753325"/>
              <a:gd name="connsiteX75" fmla="*/ 4006639 w 6459988"/>
              <a:gd name="connsiteY75" fmla="*/ 4933815 h 5753325"/>
              <a:gd name="connsiteX76" fmla="*/ 3298210 w 6459988"/>
              <a:gd name="connsiteY76" fmla="*/ 5070790 h 5753325"/>
              <a:gd name="connsiteX77" fmla="*/ 2947678 w 6459988"/>
              <a:gd name="connsiteY77" fmla="*/ 5117869 h 5753325"/>
              <a:gd name="connsiteX78" fmla="*/ 2822169 w 6459988"/>
              <a:gd name="connsiteY78" fmla="*/ 5129396 h 5753325"/>
              <a:gd name="connsiteX79" fmla="*/ 2538773 w 6459988"/>
              <a:gd name="connsiteY79" fmla="*/ 5313397 h 5753325"/>
              <a:gd name="connsiteX80" fmla="*/ 2014500 w 6459988"/>
              <a:gd name="connsiteY80" fmla="*/ 5519744 h 5753325"/>
              <a:gd name="connsiteX81" fmla="*/ 1934391 w 6459988"/>
              <a:gd name="connsiteY81" fmla="*/ 5591335 h 5753325"/>
              <a:gd name="connsiteX82" fmla="*/ 1892550 w 6459988"/>
              <a:gd name="connsiteY82" fmla="*/ 5649708 h 5753325"/>
              <a:gd name="connsiteX83" fmla="*/ 1854769 w 6459988"/>
              <a:gd name="connsiteY83" fmla="*/ 5647691 h 5753325"/>
              <a:gd name="connsiteX84" fmla="*/ 1809461 w 6459988"/>
              <a:gd name="connsiteY84" fmla="*/ 5648628 h 5753325"/>
              <a:gd name="connsiteX85" fmla="*/ 1745150 w 6459988"/>
              <a:gd name="connsiteY85" fmla="*/ 5693879 h 5753325"/>
              <a:gd name="connsiteX86" fmla="*/ 1713375 w 6459988"/>
              <a:gd name="connsiteY86" fmla="*/ 5684672 h 5753325"/>
              <a:gd name="connsiteX87" fmla="*/ 1707808 w 6459988"/>
              <a:gd name="connsiteY87" fmla="*/ 5682611 h 5753325"/>
              <a:gd name="connsiteX88" fmla="*/ 1679313 w 6459988"/>
              <a:gd name="connsiteY88" fmla="*/ 5672360 h 5753325"/>
              <a:gd name="connsiteX89" fmla="*/ 1646933 w 6459988"/>
              <a:gd name="connsiteY89" fmla="*/ 5666227 h 5753325"/>
              <a:gd name="connsiteX90" fmla="*/ 1610055 w 6459988"/>
              <a:gd name="connsiteY90" fmla="*/ 5673643 h 5753325"/>
              <a:gd name="connsiteX91" fmla="*/ 1437641 w 6459988"/>
              <a:gd name="connsiteY91" fmla="*/ 5723266 h 5753325"/>
              <a:gd name="connsiteX92" fmla="*/ 1332869 w 6459988"/>
              <a:gd name="connsiteY92" fmla="*/ 5744752 h 5753325"/>
              <a:gd name="connsiteX93" fmla="*/ 1290525 w 6459988"/>
              <a:gd name="connsiteY93" fmla="*/ 5740036 h 5753325"/>
              <a:gd name="connsiteX94" fmla="*/ 1233107 w 6459988"/>
              <a:gd name="connsiteY94" fmla="*/ 5742106 h 5753325"/>
              <a:gd name="connsiteX95" fmla="*/ 1214532 w 6459988"/>
              <a:gd name="connsiteY95" fmla="*/ 5753325 h 5753325"/>
              <a:gd name="connsiteX96" fmla="*/ 1199955 w 6459988"/>
              <a:gd name="connsiteY96" fmla="*/ 5744831 h 5753325"/>
              <a:gd name="connsiteX97" fmla="*/ 1162337 w 6459988"/>
              <a:gd name="connsiteY97" fmla="*/ 5738048 h 5753325"/>
              <a:gd name="connsiteX98" fmla="*/ 1053457 w 6459988"/>
              <a:gd name="connsiteY98" fmla="*/ 5688676 h 5753325"/>
              <a:gd name="connsiteX99" fmla="*/ 1025798 w 6459988"/>
              <a:gd name="connsiteY99" fmla="*/ 5673166 h 5753325"/>
              <a:gd name="connsiteX100" fmla="*/ 947900 w 6459988"/>
              <a:gd name="connsiteY100" fmla="*/ 5657848 h 5753325"/>
              <a:gd name="connsiteX101" fmla="*/ 815627 w 6459988"/>
              <a:gd name="connsiteY101" fmla="*/ 5642557 h 5753325"/>
              <a:gd name="connsiteX102" fmla="*/ 788251 w 6459988"/>
              <a:gd name="connsiteY102" fmla="*/ 5637065 h 5753325"/>
              <a:gd name="connsiteX103" fmla="*/ 767822 w 6459988"/>
              <a:gd name="connsiteY103" fmla="*/ 5623450 h 5753325"/>
              <a:gd name="connsiteX104" fmla="*/ 765791 w 6459988"/>
              <a:gd name="connsiteY104" fmla="*/ 5612539 h 5753325"/>
              <a:gd name="connsiteX105" fmla="*/ 751230 w 6459988"/>
              <a:gd name="connsiteY105" fmla="*/ 5608092 h 5753325"/>
              <a:gd name="connsiteX106" fmla="*/ 748008 w 6459988"/>
              <a:gd name="connsiteY106" fmla="*/ 5605052 h 5753325"/>
              <a:gd name="connsiteX107" fmla="*/ 728871 w 6459988"/>
              <a:gd name="connsiteY107" fmla="*/ 5589469 h 5753325"/>
              <a:gd name="connsiteX108" fmla="*/ 671898 w 6459988"/>
              <a:gd name="connsiteY108" fmla="*/ 5602363 h 5753325"/>
              <a:gd name="connsiteX109" fmla="*/ 615065 w 6459988"/>
              <a:gd name="connsiteY109" fmla="*/ 5580257 h 5753325"/>
              <a:gd name="connsiteX110" fmla="*/ 355785 w 6459988"/>
              <a:gd name="connsiteY110" fmla="*/ 5514383 h 5753325"/>
              <a:gd name="connsiteX111" fmla="*/ 102269 w 6459988"/>
              <a:gd name="connsiteY111" fmla="*/ 5524347 h 5753325"/>
              <a:gd name="connsiteX112" fmla="*/ 13160 w 6459988"/>
              <a:gd name="connsiteY112" fmla="*/ 5514159 h 5753325"/>
              <a:gd name="connsiteX113" fmla="*/ 0 w 6459988"/>
              <a:gd name="connsiteY113" fmla="*/ 5511735 h 5753325"/>
              <a:gd name="connsiteX114" fmla="*/ 0 w 6459988"/>
              <a:gd name="connsiteY114" fmla="*/ 0 h 5753325"/>
              <a:gd name="connsiteX0" fmla="*/ 0 w 6459988"/>
              <a:gd name="connsiteY0" fmla="*/ 0 h 5753325"/>
              <a:gd name="connsiteX1" fmla="*/ 6438980 w 6459988"/>
              <a:gd name="connsiteY1" fmla="*/ 0 h 5753325"/>
              <a:gd name="connsiteX2" fmla="*/ 6439047 w 6459988"/>
              <a:gd name="connsiteY2" fmla="*/ 147 h 5753325"/>
              <a:gd name="connsiteX3" fmla="*/ 6443456 w 6459988"/>
              <a:gd name="connsiteY3" fmla="*/ 130105 h 5753325"/>
              <a:gd name="connsiteX4" fmla="*/ 6447632 w 6459988"/>
              <a:gd name="connsiteY4" fmla="*/ 170016 h 5753325"/>
              <a:gd name="connsiteX5" fmla="*/ 6396598 w 6459988"/>
              <a:gd name="connsiteY5" fmla="*/ 274847 h 5753325"/>
              <a:gd name="connsiteX6" fmla="*/ 6375685 w 6459988"/>
              <a:gd name="connsiteY6" fmla="*/ 535865 h 5753325"/>
              <a:gd name="connsiteX7" fmla="*/ 6354187 w 6459988"/>
              <a:gd name="connsiteY7" fmla="*/ 615799 h 5753325"/>
              <a:gd name="connsiteX8" fmla="*/ 6459988 w 6459988"/>
              <a:gd name="connsiteY8" fmla="*/ 707628 h 5753325"/>
              <a:gd name="connsiteX9" fmla="*/ 6453989 w 6459988"/>
              <a:gd name="connsiteY9" fmla="*/ 711876 h 5753325"/>
              <a:gd name="connsiteX10" fmla="*/ 6344988 w 6459988"/>
              <a:gd name="connsiteY10" fmla="*/ 697330 h 5753325"/>
              <a:gd name="connsiteX11" fmla="*/ 6447445 w 6459988"/>
              <a:gd name="connsiteY11" fmla="*/ 780003 h 5753325"/>
              <a:gd name="connsiteX12" fmla="*/ 6426552 w 6459988"/>
              <a:gd name="connsiteY12" fmla="*/ 845805 h 5753325"/>
              <a:gd name="connsiteX13" fmla="*/ 6434072 w 6459988"/>
              <a:gd name="connsiteY13" fmla="*/ 910733 h 5753325"/>
              <a:gd name="connsiteX14" fmla="*/ 6432570 w 6459988"/>
              <a:gd name="connsiteY14" fmla="*/ 983394 h 5753325"/>
              <a:gd name="connsiteX15" fmla="*/ 6431878 w 6459988"/>
              <a:gd name="connsiteY15" fmla="*/ 1026728 h 5753325"/>
              <a:gd name="connsiteX16" fmla="*/ 6414269 w 6459988"/>
              <a:gd name="connsiteY16" fmla="*/ 1151111 h 5753325"/>
              <a:gd name="connsiteX17" fmla="*/ 6371722 w 6459988"/>
              <a:gd name="connsiteY17" fmla="*/ 1318080 h 5753325"/>
              <a:gd name="connsiteX18" fmla="*/ 6356023 w 6459988"/>
              <a:gd name="connsiteY18" fmla="*/ 1356227 h 5753325"/>
              <a:gd name="connsiteX19" fmla="*/ 6356157 w 6459988"/>
              <a:gd name="connsiteY19" fmla="*/ 1361967 h 5753325"/>
              <a:gd name="connsiteX20" fmla="*/ 6350613 w 6459988"/>
              <a:gd name="connsiteY20" fmla="*/ 1393569 h 5753325"/>
              <a:gd name="connsiteX21" fmla="*/ 6357062 w 6459988"/>
              <a:gd name="connsiteY21" fmla="*/ 1444071 h 5753325"/>
              <a:gd name="connsiteX22" fmla="*/ 6364832 w 6459988"/>
              <a:gd name="connsiteY22" fmla="*/ 1478763 h 5753325"/>
              <a:gd name="connsiteX23" fmla="*/ 6369745 w 6459988"/>
              <a:gd name="connsiteY23" fmla="*/ 1495680 h 5753325"/>
              <a:gd name="connsiteX24" fmla="*/ 6370898 w 6459988"/>
              <a:gd name="connsiteY24" fmla="*/ 1513331 h 5753325"/>
              <a:gd name="connsiteX25" fmla="*/ 6368801 w 6459988"/>
              <a:gd name="connsiteY25" fmla="*/ 1527414 h 5753325"/>
              <a:gd name="connsiteX26" fmla="*/ 6359177 w 6459988"/>
              <a:gd name="connsiteY26" fmla="*/ 1639513 h 5753325"/>
              <a:gd name="connsiteX27" fmla="*/ 6299489 w 6459988"/>
              <a:gd name="connsiteY27" fmla="*/ 1784860 h 5753325"/>
              <a:gd name="connsiteX28" fmla="*/ 6267878 w 6459988"/>
              <a:gd name="connsiteY28" fmla="*/ 1858572 h 5753325"/>
              <a:gd name="connsiteX29" fmla="*/ 6251146 w 6459988"/>
              <a:gd name="connsiteY29" fmla="*/ 1926167 h 5753325"/>
              <a:gd name="connsiteX30" fmla="*/ 6210686 w 6459988"/>
              <a:gd name="connsiteY30" fmla="*/ 2014834 h 5753325"/>
              <a:gd name="connsiteX31" fmla="*/ 6106652 w 6459988"/>
              <a:gd name="connsiteY31" fmla="*/ 2150572 h 5753325"/>
              <a:gd name="connsiteX32" fmla="*/ 6097813 w 6459988"/>
              <a:gd name="connsiteY32" fmla="*/ 2172208 h 5753325"/>
              <a:gd name="connsiteX33" fmla="*/ 6095990 w 6459988"/>
              <a:gd name="connsiteY33" fmla="*/ 2181185 h 5753325"/>
              <a:gd name="connsiteX34" fmla="*/ 6090126 w 6459988"/>
              <a:gd name="connsiteY34" fmla="*/ 2192533 h 5753325"/>
              <a:gd name="connsiteX35" fmla="*/ 6089503 w 6459988"/>
              <a:gd name="connsiteY35" fmla="*/ 2192543 h 5753325"/>
              <a:gd name="connsiteX36" fmla="*/ 6084946 w 6459988"/>
              <a:gd name="connsiteY36" fmla="*/ 2203694 h 5753325"/>
              <a:gd name="connsiteX37" fmla="*/ 5987861 w 6459988"/>
              <a:gd name="connsiteY37" fmla="*/ 2304868 h 5753325"/>
              <a:gd name="connsiteX38" fmla="*/ 5973439 w 6459988"/>
              <a:gd name="connsiteY38" fmla="*/ 2385635 h 5753325"/>
              <a:gd name="connsiteX39" fmla="*/ 5916727 w 6459988"/>
              <a:gd name="connsiteY39" fmla="*/ 2458777 h 5753325"/>
              <a:gd name="connsiteX40" fmla="*/ 5856524 w 6459988"/>
              <a:gd name="connsiteY40" fmla="*/ 2583281 h 5753325"/>
              <a:gd name="connsiteX41" fmla="*/ 5838091 w 6459988"/>
              <a:gd name="connsiteY41" fmla="*/ 2753474 h 5753325"/>
              <a:gd name="connsiteX42" fmla="*/ 5777471 w 6459988"/>
              <a:gd name="connsiteY42" fmla="*/ 2901570 h 5753325"/>
              <a:gd name="connsiteX43" fmla="*/ 5723992 w 6459988"/>
              <a:gd name="connsiteY43" fmla="*/ 2998752 h 5753325"/>
              <a:gd name="connsiteX44" fmla="*/ 5557886 w 6459988"/>
              <a:gd name="connsiteY44" fmla="*/ 3329735 h 5753325"/>
              <a:gd name="connsiteX45" fmla="*/ 5471501 w 6459988"/>
              <a:gd name="connsiteY45" fmla="*/ 3462221 h 5753325"/>
              <a:gd name="connsiteX46" fmla="*/ 5465154 w 6459988"/>
              <a:gd name="connsiteY46" fmla="*/ 3541065 h 5753325"/>
              <a:gd name="connsiteX47" fmla="*/ 5437889 w 6459988"/>
              <a:gd name="connsiteY47" fmla="*/ 3559927 h 5753325"/>
              <a:gd name="connsiteX48" fmla="*/ 5432770 w 6459988"/>
              <a:gd name="connsiteY48" fmla="*/ 3562948 h 5753325"/>
              <a:gd name="connsiteX49" fmla="*/ 5406795 w 6459988"/>
              <a:gd name="connsiteY49" fmla="*/ 3578594 h 5753325"/>
              <a:gd name="connsiteX50" fmla="*/ 5381495 w 6459988"/>
              <a:gd name="connsiteY50" fmla="*/ 3599883 h 5753325"/>
              <a:gd name="connsiteX51" fmla="*/ 5363689 w 6459988"/>
              <a:gd name="connsiteY51" fmla="*/ 3633299 h 5753325"/>
              <a:gd name="connsiteX52" fmla="*/ 5291870 w 6459988"/>
              <a:gd name="connsiteY52" fmla="*/ 3799039 h 5753325"/>
              <a:gd name="connsiteX53" fmla="*/ 5241600 w 6459988"/>
              <a:gd name="connsiteY53" fmla="*/ 3894238 h 5753325"/>
              <a:gd name="connsiteX54" fmla="*/ 5211041 w 6459988"/>
              <a:gd name="connsiteY54" fmla="*/ 3924184 h 5753325"/>
              <a:gd name="connsiteX55" fmla="*/ 5176073 w 6459988"/>
              <a:gd name="connsiteY55" fmla="*/ 3970179 h 5753325"/>
              <a:gd name="connsiteX56" fmla="*/ 5172826 w 6459988"/>
              <a:gd name="connsiteY56" fmla="*/ 3991773 h 5753325"/>
              <a:gd name="connsiteX57" fmla="*/ 5157053 w 6459988"/>
              <a:gd name="connsiteY57" fmla="*/ 3997708 h 5753325"/>
              <a:gd name="connsiteX58" fmla="*/ 5127922 w 6459988"/>
              <a:gd name="connsiteY58" fmla="*/ 4022660 h 5753325"/>
              <a:gd name="connsiteX59" fmla="*/ 5020872 w 6459988"/>
              <a:gd name="connsiteY59" fmla="*/ 4075951 h 5753325"/>
              <a:gd name="connsiteX60" fmla="*/ 4991410 w 6459988"/>
              <a:gd name="connsiteY60" fmla="*/ 4087598 h 5753325"/>
              <a:gd name="connsiteX61" fmla="*/ 4930112 w 6459988"/>
              <a:gd name="connsiteY61" fmla="*/ 4138459 h 5753325"/>
              <a:gd name="connsiteX62" fmla="*/ 4834224 w 6459988"/>
              <a:gd name="connsiteY62" fmla="*/ 4231643 h 5753325"/>
              <a:gd name="connsiteX63" fmla="*/ 4812599 w 6459988"/>
              <a:gd name="connsiteY63" fmla="*/ 4249449 h 5753325"/>
              <a:gd name="connsiteX64" fmla="*/ 4789188 w 6459988"/>
              <a:gd name="connsiteY64" fmla="*/ 4256678 h 5753325"/>
              <a:gd name="connsiteX65" fmla="*/ 4779554 w 6459988"/>
              <a:gd name="connsiteY65" fmla="*/ 4251313 h 5753325"/>
              <a:gd name="connsiteX66" fmla="*/ 4766885 w 6459988"/>
              <a:gd name="connsiteY66" fmla="*/ 4259812 h 5753325"/>
              <a:gd name="connsiteX67" fmla="*/ 4762510 w 6459988"/>
              <a:gd name="connsiteY67" fmla="*/ 4260383 h 5753325"/>
              <a:gd name="connsiteX68" fmla="*/ 4738416 w 6459988"/>
              <a:gd name="connsiteY68" fmla="*/ 4265355 h 5753325"/>
              <a:gd name="connsiteX69" fmla="*/ 4712007 w 6459988"/>
              <a:gd name="connsiteY69" fmla="*/ 4317892 h 5753325"/>
              <a:gd name="connsiteX70" fmla="*/ 4658930 w 6459988"/>
              <a:gd name="connsiteY70" fmla="*/ 4348041 h 5753325"/>
              <a:gd name="connsiteX71" fmla="*/ 4443526 w 6459988"/>
              <a:gd name="connsiteY71" fmla="*/ 4507851 h 5753325"/>
              <a:gd name="connsiteX72" fmla="*/ 4289766 w 6459988"/>
              <a:gd name="connsiteY72" fmla="*/ 4711450 h 5753325"/>
              <a:gd name="connsiteX73" fmla="*/ 4150870 w 6459988"/>
              <a:gd name="connsiteY73" fmla="*/ 4818480 h 5753325"/>
              <a:gd name="connsiteX74" fmla="*/ 4006639 w 6459988"/>
              <a:gd name="connsiteY74" fmla="*/ 4933815 h 5753325"/>
              <a:gd name="connsiteX75" fmla="*/ 3298210 w 6459988"/>
              <a:gd name="connsiteY75" fmla="*/ 5070790 h 5753325"/>
              <a:gd name="connsiteX76" fmla="*/ 2947678 w 6459988"/>
              <a:gd name="connsiteY76" fmla="*/ 5117869 h 5753325"/>
              <a:gd name="connsiteX77" fmla="*/ 2822169 w 6459988"/>
              <a:gd name="connsiteY77" fmla="*/ 5129396 h 5753325"/>
              <a:gd name="connsiteX78" fmla="*/ 2538773 w 6459988"/>
              <a:gd name="connsiteY78" fmla="*/ 5313397 h 5753325"/>
              <a:gd name="connsiteX79" fmla="*/ 2014500 w 6459988"/>
              <a:gd name="connsiteY79" fmla="*/ 5519744 h 5753325"/>
              <a:gd name="connsiteX80" fmla="*/ 1934391 w 6459988"/>
              <a:gd name="connsiteY80" fmla="*/ 5591335 h 5753325"/>
              <a:gd name="connsiteX81" fmla="*/ 1892550 w 6459988"/>
              <a:gd name="connsiteY81" fmla="*/ 5649708 h 5753325"/>
              <a:gd name="connsiteX82" fmla="*/ 1854769 w 6459988"/>
              <a:gd name="connsiteY82" fmla="*/ 5647691 h 5753325"/>
              <a:gd name="connsiteX83" fmla="*/ 1809461 w 6459988"/>
              <a:gd name="connsiteY83" fmla="*/ 5648628 h 5753325"/>
              <a:gd name="connsiteX84" fmla="*/ 1745150 w 6459988"/>
              <a:gd name="connsiteY84" fmla="*/ 5693879 h 5753325"/>
              <a:gd name="connsiteX85" fmla="*/ 1713375 w 6459988"/>
              <a:gd name="connsiteY85" fmla="*/ 5684672 h 5753325"/>
              <a:gd name="connsiteX86" fmla="*/ 1707808 w 6459988"/>
              <a:gd name="connsiteY86" fmla="*/ 5682611 h 5753325"/>
              <a:gd name="connsiteX87" fmla="*/ 1679313 w 6459988"/>
              <a:gd name="connsiteY87" fmla="*/ 5672360 h 5753325"/>
              <a:gd name="connsiteX88" fmla="*/ 1646933 w 6459988"/>
              <a:gd name="connsiteY88" fmla="*/ 5666227 h 5753325"/>
              <a:gd name="connsiteX89" fmla="*/ 1610055 w 6459988"/>
              <a:gd name="connsiteY89" fmla="*/ 5673643 h 5753325"/>
              <a:gd name="connsiteX90" fmla="*/ 1437641 w 6459988"/>
              <a:gd name="connsiteY90" fmla="*/ 5723266 h 5753325"/>
              <a:gd name="connsiteX91" fmla="*/ 1332869 w 6459988"/>
              <a:gd name="connsiteY91" fmla="*/ 5744752 h 5753325"/>
              <a:gd name="connsiteX92" fmla="*/ 1290525 w 6459988"/>
              <a:gd name="connsiteY92" fmla="*/ 5740036 h 5753325"/>
              <a:gd name="connsiteX93" fmla="*/ 1233107 w 6459988"/>
              <a:gd name="connsiteY93" fmla="*/ 5742106 h 5753325"/>
              <a:gd name="connsiteX94" fmla="*/ 1214532 w 6459988"/>
              <a:gd name="connsiteY94" fmla="*/ 5753325 h 5753325"/>
              <a:gd name="connsiteX95" fmla="*/ 1199955 w 6459988"/>
              <a:gd name="connsiteY95" fmla="*/ 5744831 h 5753325"/>
              <a:gd name="connsiteX96" fmla="*/ 1162337 w 6459988"/>
              <a:gd name="connsiteY96" fmla="*/ 5738048 h 5753325"/>
              <a:gd name="connsiteX97" fmla="*/ 1053457 w 6459988"/>
              <a:gd name="connsiteY97" fmla="*/ 5688676 h 5753325"/>
              <a:gd name="connsiteX98" fmla="*/ 1025798 w 6459988"/>
              <a:gd name="connsiteY98" fmla="*/ 5673166 h 5753325"/>
              <a:gd name="connsiteX99" fmla="*/ 947900 w 6459988"/>
              <a:gd name="connsiteY99" fmla="*/ 5657848 h 5753325"/>
              <a:gd name="connsiteX100" fmla="*/ 815627 w 6459988"/>
              <a:gd name="connsiteY100" fmla="*/ 5642557 h 5753325"/>
              <a:gd name="connsiteX101" fmla="*/ 788251 w 6459988"/>
              <a:gd name="connsiteY101" fmla="*/ 5637065 h 5753325"/>
              <a:gd name="connsiteX102" fmla="*/ 767822 w 6459988"/>
              <a:gd name="connsiteY102" fmla="*/ 5623450 h 5753325"/>
              <a:gd name="connsiteX103" fmla="*/ 765791 w 6459988"/>
              <a:gd name="connsiteY103" fmla="*/ 5612539 h 5753325"/>
              <a:gd name="connsiteX104" fmla="*/ 751230 w 6459988"/>
              <a:gd name="connsiteY104" fmla="*/ 5608092 h 5753325"/>
              <a:gd name="connsiteX105" fmla="*/ 748008 w 6459988"/>
              <a:gd name="connsiteY105" fmla="*/ 5605052 h 5753325"/>
              <a:gd name="connsiteX106" fmla="*/ 728871 w 6459988"/>
              <a:gd name="connsiteY106" fmla="*/ 5589469 h 5753325"/>
              <a:gd name="connsiteX107" fmla="*/ 671898 w 6459988"/>
              <a:gd name="connsiteY107" fmla="*/ 5602363 h 5753325"/>
              <a:gd name="connsiteX108" fmla="*/ 615065 w 6459988"/>
              <a:gd name="connsiteY108" fmla="*/ 5580257 h 5753325"/>
              <a:gd name="connsiteX109" fmla="*/ 355785 w 6459988"/>
              <a:gd name="connsiteY109" fmla="*/ 5514383 h 5753325"/>
              <a:gd name="connsiteX110" fmla="*/ 102269 w 6459988"/>
              <a:gd name="connsiteY110" fmla="*/ 5524347 h 5753325"/>
              <a:gd name="connsiteX111" fmla="*/ 13160 w 6459988"/>
              <a:gd name="connsiteY111" fmla="*/ 5514159 h 5753325"/>
              <a:gd name="connsiteX112" fmla="*/ 0 w 6459988"/>
              <a:gd name="connsiteY112" fmla="*/ 5511735 h 5753325"/>
              <a:gd name="connsiteX113" fmla="*/ 0 w 6459988"/>
              <a:gd name="connsiteY113" fmla="*/ 0 h 5753325"/>
              <a:gd name="connsiteX0" fmla="*/ 0 w 6459988"/>
              <a:gd name="connsiteY0" fmla="*/ 0 h 5753325"/>
              <a:gd name="connsiteX1" fmla="*/ 6438980 w 6459988"/>
              <a:gd name="connsiteY1" fmla="*/ 0 h 5753325"/>
              <a:gd name="connsiteX2" fmla="*/ 6439047 w 6459988"/>
              <a:gd name="connsiteY2" fmla="*/ 147 h 5753325"/>
              <a:gd name="connsiteX3" fmla="*/ 6443456 w 6459988"/>
              <a:gd name="connsiteY3" fmla="*/ 130105 h 5753325"/>
              <a:gd name="connsiteX4" fmla="*/ 6447632 w 6459988"/>
              <a:gd name="connsiteY4" fmla="*/ 170016 h 5753325"/>
              <a:gd name="connsiteX5" fmla="*/ 6396598 w 6459988"/>
              <a:gd name="connsiteY5" fmla="*/ 274847 h 5753325"/>
              <a:gd name="connsiteX6" fmla="*/ 6375685 w 6459988"/>
              <a:gd name="connsiteY6" fmla="*/ 535865 h 5753325"/>
              <a:gd name="connsiteX7" fmla="*/ 6354187 w 6459988"/>
              <a:gd name="connsiteY7" fmla="*/ 615799 h 5753325"/>
              <a:gd name="connsiteX8" fmla="*/ 6459988 w 6459988"/>
              <a:gd name="connsiteY8" fmla="*/ 707628 h 5753325"/>
              <a:gd name="connsiteX9" fmla="*/ 6344988 w 6459988"/>
              <a:gd name="connsiteY9" fmla="*/ 697330 h 5753325"/>
              <a:gd name="connsiteX10" fmla="*/ 6447445 w 6459988"/>
              <a:gd name="connsiteY10" fmla="*/ 780003 h 5753325"/>
              <a:gd name="connsiteX11" fmla="*/ 6426552 w 6459988"/>
              <a:gd name="connsiteY11" fmla="*/ 845805 h 5753325"/>
              <a:gd name="connsiteX12" fmla="*/ 6434072 w 6459988"/>
              <a:gd name="connsiteY12" fmla="*/ 910733 h 5753325"/>
              <a:gd name="connsiteX13" fmla="*/ 6432570 w 6459988"/>
              <a:gd name="connsiteY13" fmla="*/ 983394 h 5753325"/>
              <a:gd name="connsiteX14" fmla="*/ 6431878 w 6459988"/>
              <a:gd name="connsiteY14" fmla="*/ 1026728 h 5753325"/>
              <a:gd name="connsiteX15" fmla="*/ 6414269 w 6459988"/>
              <a:gd name="connsiteY15" fmla="*/ 1151111 h 5753325"/>
              <a:gd name="connsiteX16" fmla="*/ 6371722 w 6459988"/>
              <a:gd name="connsiteY16" fmla="*/ 1318080 h 5753325"/>
              <a:gd name="connsiteX17" fmla="*/ 6356023 w 6459988"/>
              <a:gd name="connsiteY17" fmla="*/ 1356227 h 5753325"/>
              <a:gd name="connsiteX18" fmla="*/ 6356157 w 6459988"/>
              <a:gd name="connsiteY18" fmla="*/ 1361967 h 5753325"/>
              <a:gd name="connsiteX19" fmla="*/ 6350613 w 6459988"/>
              <a:gd name="connsiteY19" fmla="*/ 1393569 h 5753325"/>
              <a:gd name="connsiteX20" fmla="*/ 6357062 w 6459988"/>
              <a:gd name="connsiteY20" fmla="*/ 1444071 h 5753325"/>
              <a:gd name="connsiteX21" fmla="*/ 6364832 w 6459988"/>
              <a:gd name="connsiteY21" fmla="*/ 1478763 h 5753325"/>
              <a:gd name="connsiteX22" fmla="*/ 6369745 w 6459988"/>
              <a:gd name="connsiteY22" fmla="*/ 1495680 h 5753325"/>
              <a:gd name="connsiteX23" fmla="*/ 6370898 w 6459988"/>
              <a:gd name="connsiteY23" fmla="*/ 1513331 h 5753325"/>
              <a:gd name="connsiteX24" fmla="*/ 6368801 w 6459988"/>
              <a:gd name="connsiteY24" fmla="*/ 1527414 h 5753325"/>
              <a:gd name="connsiteX25" fmla="*/ 6359177 w 6459988"/>
              <a:gd name="connsiteY25" fmla="*/ 1639513 h 5753325"/>
              <a:gd name="connsiteX26" fmla="*/ 6299489 w 6459988"/>
              <a:gd name="connsiteY26" fmla="*/ 1784860 h 5753325"/>
              <a:gd name="connsiteX27" fmla="*/ 6267878 w 6459988"/>
              <a:gd name="connsiteY27" fmla="*/ 1858572 h 5753325"/>
              <a:gd name="connsiteX28" fmla="*/ 6251146 w 6459988"/>
              <a:gd name="connsiteY28" fmla="*/ 1926167 h 5753325"/>
              <a:gd name="connsiteX29" fmla="*/ 6210686 w 6459988"/>
              <a:gd name="connsiteY29" fmla="*/ 2014834 h 5753325"/>
              <a:gd name="connsiteX30" fmla="*/ 6106652 w 6459988"/>
              <a:gd name="connsiteY30" fmla="*/ 2150572 h 5753325"/>
              <a:gd name="connsiteX31" fmla="*/ 6097813 w 6459988"/>
              <a:gd name="connsiteY31" fmla="*/ 2172208 h 5753325"/>
              <a:gd name="connsiteX32" fmla="*/ 6095990 w 6459988"/>
              <a:gd name="connsiteY32" fmla="*/ 2181185 h 5753325"/>
              <a:gd name="connsiteX33" fmla="*/ 6090126 w 6459988"/>
              <a:gd name="connsiteY33" fmla="*/ 2192533 h 5753325"/>
              <a:gd name="connsiteX34" fmla="*/ 6089503 w 6459988"/>
              <a:gd name="connsiteY34" fmla="*/ 2192543 h 5753325"/>
              <a:gd name="connsiteX35" fmla="*/ 6084946 w 6459988"/>
              <a:gd name="connsiteY35" fmla="*/ 2203694 h 5753325"/>
              <a:gd name="connsiteX36" fmla="*/ 5987861 w 6459988"/>
              <a:gd name="connsiteY36" fmla="*/ 2304868 h 5753325"/>
              <a:gd name="connsiteX37" fmla="*/ 5973439 w 6459988"/>
              <a:gd name="connsiteY37" fmla="*/ 2385635 h 5753325"/>
              <a:gd name="connsiteX38" fmla="*/ 5916727 w 6459988"/>
              <a:gd name="connsiteY38" fmla="*/ 2458777 h 5753325"/>
              <a:gd name="connsiteX39" fmla="*/ 5856524 w 6459988"/>
              <a:gd name="connsiteY39" fmla="*/ 2583281 h 5753325"/>
              <a:gd name="connsiteX40" fmla="*/ 5838091 w 6459988"/>
              <a:gd name="connsiteY40" fmla="*/ 2753474 h 5753325"/>
              <a:gd name="connsiteX41" fmla="*/ 5777471 w 6459988"/>
              <a:gd name="connsiteY41" fmla="*/ 2901570 h 5753325"/>
              <a:gd name="connsiteX42" fmla="*/ 5723992 w 6459988"/>
              <a:gd name="connsiteY42" fmla="*/ 2998752 h 5753325"/>
              <a:gd name="connsiteX43" fmla="*/ 5557886 w 6459988"/>
              <a:gd name="connsiteY43" fmla="*/ 3329735 h 5753325"/>
              <a:gd name="connsiteX44" fmla="*/ 5471501 w 6459988"/>
              <a:gd name="connsiteY44" fmla="*/ 3462221 h 5753325"/>
              <a:gd name="connsiteX45" fmla="*/ 5465154 w 6459988"/>
              <a:gd name="connsiteY45" fmla="*/ 3541065 h 5753325"/>
              <a:gd name="connsiteX46" fmla="*/ 5437889 w 6459988"/>
              <a:gd name="connsiteY46" fmla="*/ 3559927 h 5753325"/>
              <a:gd name="connsiteX47" fmla="*/ 5432770 w 6459988"/>
              <a:gd name="connsiteY47" fmla="*/ 3562948 h 5753325"/>
              <a:gd name="connsiteX48" fmla="*/ 5406795 w 6459988"/>
              <a:gd name="connsiteY48" fmla="*/ 3578594 h 5753325"/>
              <a:gd name="connsiteX49" fmla="*/ 5381495 w 6459988"/>
              <a:gd name="connsiteY49" fmla="*/ 3599883 h 5753325"/>
              <a:gd name="connsiteX50" fmla="*/ 5363689 w 6459988"/>
              <a:gd name="connsiteY50" fmla="*/ 3633299 h 5753325"/>
              <a:gd name="connsiteX51" fmla="*/ 5291870 w 6459988"/>
              <a:gd name="connsiteY51" fmla="*/ 3799039 h 5753325"/>
              <a:gd name="connsiteX52" fmla="*/ 5241600 w 6459988"/>
              <a:gd name="connsiteY52" fmla="*/ 3894238 h 5753325"/>
              <a:gd name="connsiteX53" fmla="*/ 5211041 w 6459988"/>
              <a:gd name="connsiteY53" fmla="*/ 3924184 h 5753325"/>
              <a:gd name="connsiteX54" fmla="*/ 5176073 w 6459988"/>
              <a:gd name="connsiteY54" fmla="*/ 3970179 h 5753325"/>
              <a:gd name="connsiteX55" fmla="*/ 5172826 w 6459988"/>
              <a:gd name="connsiteY55" fmla="*/ 3991773 h 5753325"/>
              <a:gd name="connsiteX56" fmla="*/ 5157053 w 6459988"/>
              <a:gd name="connsiteY56" fmla="*/ 3997708 h 5753325"/>
              <a:gd name="connsiteX57" fmla="*/ 5127922 w 6459988"/>
              <a:gd name="connsiteY57" fmla="*/ 4022660 h 5753325"/>
              <a:gd name="connsiteX58" fmla="*/ 5020872 w 6459988"/>
              <a:gd name="connsiteY58" fmla="*/ 4075951 h 5753325"/>
              <a:gd name="connsiteX59" fmla="*/ 4991410 w 6459988"/>
              <a:gd name="connsiteY59" fmla="*/ 4087598 h 5753325"/>
              <a:gd name="connsiteX60" fmla="*/ 4930112 w 6459988"/>
              <a:gd name="connsiteY60" fmla="*/ 4138459 h 5753325"/>
              <a:gd name="connsiteX61" fmla="*/ 4834224 w 6459988"/>
              <a:gd name="connsiteY61" fmla="*/ 4231643 h 5753325"/>
              <a:gd name="connsiteX62" fmla="*/ 4812599 w 6459988"/>
              <a:gd name="connsiteY62" fmla="*/ 4249449 h 5753325"/>
              <a:gd name="connsiteX63" fmla="*/ 4789188 w 6459988"/>
              <a:gd name="connsiteY63" fmla="*/ 4256678 h 5753325"/>
              <a:gd name="connsiteX64" fmla="*/ 4779554 w 6459988"/>
              <a:gd name="connsiteY64" fmla="*/ 4251313 h 5753325"/>
              <a:gd name="connsiteX65" fmla="*/ 4766885 w 6459988"/>
              <a:gd name="connsiteY65" fmla="*/ 4259812 h 5753325"/>
              <a:gd name="connsiteX66" fmla="*/ 4762510 w 6459988"/>
              <a:gd name="connsiteY66" fmla="*/ 4260383 h 5753325"/>
              <a:gd name="connsiteX67" fmla="*/ 4738416 w 6459988"/>
              <a:gd name="connsiteY67" fmla="*/ 4265355 h 5753325"/>
              <a:gd name="connsiteX68" fmla="*/ 4712007 w 6459988"/>
              <a:gd name="connsiteY68" fmla="*/ 4317892 h 5753325"/>
              <a:gd name="connsiteX69" fmla="*/ 4658930 w 6459988"/>
              <a:gd name="connsiteY69" fmla="*/ 4348041 h 5753325"/>
              <a:gd name="connsiteX70" fmla="*/ 4443526 w 6459988"/>
              <a:gd name="connsiteY70" fmla="*/ 4507851 h 5753325"/>
              <a:gd name="connsiteX71" fmla="*/ 4289766 w 6459988"/>
              <a:gd name="connsiteY71" fmla="*/ 4711450 h 5753325"/>
              <a:gd name="connsiteX72" fmla="*/ 4150870 w 6459988"/>
              <a:gd name="connsiteY72" fmla="*/ 4818480 h 5753325"/>
              <a:gd name="connsiteX73" fmla="*/ 4006639 w 6459988"/>
              <a:gd name="connsiteY73" fmla="*/ 4933815 h 5753325"/>
              <a:gd name="connsiteX74" fmla="*/ 3298210 w 6459988"/>
              <a:gd name="connsiteY74" fmla="*/ 5070790 h 5753325"/>
              <a:gd name="connsiteX75" fmla="*/ 2947678 w 6459988"/>
              <a:gd name="connsiteY75" fmla="*/ 5117869 h 5753325"/>
              <a:gd name="connsiteX76" fmla="*/ 2822169 w 6459988"/>
              <a:gd name="connsiteY76" fmla="*/ 5129396 h 5753325"/>
              <a:gd name="connsiteX77" fmla="*/ 2538773 w 6459988"/>
              <a:gd name="connsiteY77" fmla="*/ 5313397 h 5753325"/>
              <a:gd name="connsiteX78" fmla="*/ 2014500 w 6459988"/>
              <a:gd name="connsiteY78" fmla="*/ 5519744 h 5753325"/>
              <a:gd name="connsiteX79" fmla="*/ 1934391 w 6459988"/>
              <a:gd name="connsiteY79" fmla="*/ 5591335 h 5753325"/>
              <a:gd name="connsiteX80" fmla="*/ 1892550 w 6459988"/>
              <a:gd name="connsiteY80" fmla="*/ 5649708 h 5753325"/>
              <a:gd name="connsiteX81" fmla="*/ 1854769 w 6459988"/>
              <a:gd name="connsiteY81" fmla="*/ 5647691 h 5753325"/>
              <a:gd name="connsiteX82" fmla="*/ 1809461 w 6459988"/>
              <a:gd name="connsiteY82" fmla="*/ 5648628 h 5753325"/>
              <a:gd name="connsiteX83" fmla="*/ 1745150 w 6459988"/>
              <a:gd name="connsiteY83" fmla="*/ 5693879 h 5753325"/>
              <a:gd name="connsiteX84" fmla="*/ 1713375 w 6459988"/>
              <a:gd name="connsiteY84" fmla="*/ 5684672 h 5753325"/>
              <a:gd name="connsiteX85" fmla="*/ 1707808 w 6459988"/>
              <a:gd name="connsiteY85" fmla="*/ 5682611 h 5753325"/>
              <a:gd name="connsiteX86" fmla="*/ 1679313 w 6459988"/>
              <a:gd name="connsiteY86" fmla="*/ 5672360 h 5753325"/>
              <a:gd name="connsiteX87" fmla="*/ 1646933 w 6459988"/>
              <a:gd name="connsiteY87" fmla="*/ 5666227 h 5753325"/>
              <a:gd name="connsiteX88" fmla="*/ 1610055 w 6459988"/>
              <a:gd name="connsiteY88" fmla="*/ 5673643 h 5753325"/>
              <a:gd name="connsiteX89" fmla="*/ 1437641 w 6459988"/>
              <a:gd name="connsiteY89" fmla="*/ 5723266 h 5753325"/>
              <a:gd name="connsiteX90" fmla="*/ 1332869 w 6459988"/>
              <a:gd name="connsiteY90" fmla="*/ 5744752 h 5753325"/>
              <a:gd name="connsiteX91" fmla="*/ 1290525 w 6459988"/>
              <a:gd name="connsiteY91" fmla="*/ 5740036 h 5753325"/>
              <a:gd name="connsiteX92" fmla="*/ 1233107 w 6459988"/>
              <a:gd name="connsiteY92" fmla="*/ 5742106 h 5753325"/>
              <a:gd name="connsiteX93" fmla="*/ 1214532 w 6459988"/>
              <a:gd name="connsiteY93" fmla="*/ 5753325 h 5753325"/>
              <a:gd name="connsiteX94" fmla="*/ 1199955 w 6459988"/>
              <a:gd name="connsiteY94" fmla="*/ 5744831 h 5753325"/>
              <a:gd name="connsiteX95" fmla="*/ 1162337 w 6459988"/>
              <a:gd name="connsiteY95" fmla="*/ 5738048 h 5753325"/>
              <a:gd name="connsiteX96" fmla="*/ 1053457 w 6459988"/>
              <a:gd name="connsiteY96" fmla="*/ 5688676 h 5753325"/>
              <a:gd name="connsiteX97" fmla="*/ 1025798 w 6459988"/>
              <a:gd name="connsiteY97" fmla="*/ 5673166 h 5753325"/>
              <a:gd name="connsiteX98" fmla="*/ 947900 w 6459988"/>
              <a:gd name="connsiteY98" fmla="*/ 5657848 h 5753325"/>
              <a:gd name="connsiteX99" fmla="*/ 815627 w 6459988"/>
              <a:gd name="connsiteY99" fmla="*/ 5642557 h 5753325"/>
              <a:gd name="connsiteX100" fmla="*/ 788251 w 6459988"/>
              <a:gd name="connsiteY100" fmla="*/ 5637065 h 5753325"/>
              <a:gd name="connsiteX101" fmla="*/ 767822 w 6459988"/>
              <a:gd name="connsiteY101" fmla="*/ 5623450 h 5753325"/>
              <a:gd name="connsiteX102" fmla="*/ 765791 w 6459988"/>
              <a:gd name="connsiteY102" fmla="*/ 5612539 h 5753325"/>
              <a:gd name="connsiteX103" fmla="*/ 751230 w 6459988"/>
              <a:gd name="connsiteY103" fmla="*/ 5608092 h 5753325"/>
              <a:gd name="connsiteX104" fmla="*/ 748008 w 6459988"/>
              <a:gd name="connsiteY104" fmla="*/ 5605052 h 5753325"/>
              <a:gd name="connsiteX105" fmla="*/ 728871 w 6459988"/>
              <a:gd name="connsiteY105" fmla="*/ 5589469 h 5753325"/>
              <a:gd name="connsiteX106" fmla="*/ 671898 w 6459988"/>
              <a:gd name="connsiteY106" fmla="*/ 5602363 h 5753325"/>
              <a:gd name="connsiteX107" fmla="*/ 615065 w 6459988"/>
              <a:gd name="connsiteY107" fmla="*/ 5580257 h 5753325"/>
              <a:gd name="connsiteX108" fmla="*/ 355785 w 6459988"/>
              <a:gd name="connsiteY108" fmla="*/ 5514383 h 5753325"/>
              <a:gd name="connsiteX109" fmla="*/ 102269 w 6459988"/>
              <a:gd name="connsiteY109" fmla="*/ 5524347 h 5753325"/>
              <a:gd name="connsiteX110" fmla="*/ 13160 w 6459988"/>
              <a:gd name="connsiteY110" fmla="*/ 5514159 h 5753325"/>
              <a:gd name="connsiteX111" fmla="*/ 0 w 6459988"/>
              <a:gd name="connsiteY111" fmla="*/ 5511735 h 5753325"/>
              <a:gd name="connsiteX112" fmla="*/ 0 w 6459988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75685 w 6447632"/>
              <a:gd name="connsiteY6" fmla="*/ 535865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447445 w 6447632"/>
              <a:gd name="connsiteY10" fmla="*/ 780003 h 5753325"/>
              <a:gd name="connsiteX11" fmla="*/ 6426552 w 6447632"/>
              <a:gd name="connsiteY11" fmla="*/ 845805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31878 w 6447632"/>
              <a:gd name="connsiteY14" fmla="*/ 1026728 h 5753325"/>
              <a:gd name="connsiteX15" fmla="*/ 6414269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75685 w 6447632"/>
              <a:gd name="connsiteY6" fmla="*/ 535865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426552 w 6447632"/>
              <a:gd name="connsiteY11" fmla="*/ 845805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31878 w 6447632"/>
              <a:gd name="connsiteY14" fmla="*/ 1026728 h 5753325"/>
              <a:gd name="connsiteX15" fmla="*/ 6414269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426552 w 6447632"/>
              <a:gd name="connsiteY11" fmla="*/ 845805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31878 w 6447632"/>
              <a:gd name="connsiteY14" fmla="*/ 1026728 h 5753325"/>
              <a:gd name="connsiteX15" fmla="*/ 6414269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31878 w 6447632"/>
              <a:gd name="connsiteY14" fmla="*/ 1026728 h 5753325"/>
              <a:gd name="connsiteX15" fmla="*/ 6414269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31878 w 6447632"/>
              <a:gd name="connsiteY14" fmla="*/ 1026728 h 5753325"/>
              <a:gd name="connsiteX15" fmla="*/ 6362266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05877 w 6447632"/>
              <a:gd name="connsiteY14" fmla="*/ 1026728 h 5753325"/>
              <a:gd name="connsiteX15" fmla="*/ 6362266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434072 w 6447632"/>
              <a:gd name="connsiteY12" fmla="*/ 910733 h 5753325"/>
              <a:gd name="connsiteX13" fmla="*/ 6405877 w 6447632"/>
              <a:gd name="connsiteY13" fmla="*/ 1026728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71501 w 6447632"/>
              <a:gd name="connsiteY43" fmla="*/ 3462221 h 5753325"/>
              <a:gd name="connsiteX44" fmla="*/ 5465154 w 6447632"/>
              <a:gd name="connsiteY44" fmla="*/ 3541065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405877 w 6447632"/>
              <a:gd name="connsiteY13" fmla="*/ 1026728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71501 w 6447632"/>
              <a:gd name="connsiteY43" fmla="*/ 3462221 h 5753325"/>
              <a:gd name="connsiteX44" fmla="*/ 5465154 w 6447632"/>
              <a:gd name="connsiteY44" fmla="*/ 3541065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71501 w 6447632"/>
              <a:gd name="connsiteY43" fmla="*/ 3462221 h 5753325"/>
              <a:gd name="connsiteX44" fmla="*/ 5465154 w 6447632"/>
              <a:gd name="connsiteY44" fmla="*/ 3541065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83942 w 6447632"/>
              <a:gd name="connsiteY43" fmla="*/ 3416604 h 5753325"/>
              <a:gd name="connsiteX44" fmla="*/ 5465154 w 6447632"/>
              <a:gd name="connsiteY44" fmla="*/ 3541065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83942 w 6447632"/>
              <a:gd name="connsiteY43" fmla="*/ 3416604 h 5753325"/>
              <a:gd name="connsiteX44" fmla="*/ 5465154 w 6447632"/>
              <a:gd name="connsiteY44" fmla="*/ 3541065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41532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41532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04423 w 6447632"/>
              <a:gd name="connsiteY7" fmla="*/ 582623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41532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37615 w 6447632"/>
              <a:gd name="connsiteY6" fmla="*/ 471794 h 5753325"/>
              <a:gd name="connsiteX7" fmla="*/ 6304423 w 6447632"/>
              <a:gd name="connsiteY7" fmla="*/ 582623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41532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37615 w 6447632"/>
              <a:gd name="connsiteY6" fmla="*/ 471794 h 5753325"/>
              <a:gd name="connsiteX7" fmla="*/ 6304423 w 6447632"/>
              <a:gd name="connsiteY7" fmla="*/ 582623 h 5753325"/>
              <a:gd name="connsiteX8" fmla="*/ 6303977 w 6447632"/>
              <a:gd name="connsiteY8" fmla="*/ 664291 h 5753325"/>
              <a:gd name="connsiteX9" fmla="*/ 6299372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41532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37615 w 6447632"/>
              <a:gd name="connsiteY6" fmla="*/ 471794 h 5753325"/>
              <a:gd name="connsiteX7" fmla="*/ 6304423 w 6447632"/>
              <a:gd name="connsiteY7" fmla="*/ 582623 h 5753325"/>
              <a:gd name="connsiteX8" fmla="*/ 6303977 w 6447632"/>
              <a:gd name="connsiteY8" fmla="*/ 664291 h 5753325"/>
              <a:gd name="connsiteX9" fmla="*/ 6299372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20797 w 6447632"/>
              <a:gd name="connsiteY14" fmla="*/ 1146964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37615 w 6447632"/>
              <a:gd name="connsiteY6" fmla="*/ 471794 h 5753325"/>
              <a:gd name="connsiteX7" fmla="*/ 6304423 w 6447632"/>
              <a:gd name="connsiteY7" fmla="*/ 582623 h 5753325"/>
              <a:gd name="connsiteX8" fmla="*/ 6303977 w 6447632"/>
              <a:gd name="connsiteY8" fmla="*/ 664291 h 5753325"/>
              <a:gd name="connsiteX9" fmla="*/ 6299372 w 6447632"/>
              <a:gd name="connsiteY9" fmla="*/ 697330 h 5753325"/>
              <a:gd name="connsiteX10" fmla="*/ 6309888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20797 w 6447632"/>
              <a:gd name="connsiteY14" fmla="*/ 1146964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3456"/>
              <a:gd name="connsiteY0" fmla="*/ 0 h 5753325"/>
              <a:gd name="connsiteX1" fmla="*/ 6438980 w 6443456"/>
              <a:gd name="connsiteY1" fmla="*/ 0 h 5753325"/>
              <a:gd name="connsiteX2" fmla="*/ 6439047 w 6443456"/>
              <a:gd name="connsiteY2" fmla="*/ 147 h 5753325"/>
              <a:gd name="connsiteX3" fmla="*/ 6443456 w 6443456"/>
              <a:gd name="connsiteY3" fmla="*/ 130105 h 5753325"/>
              <a:gd name="connsiteX4" fmla="*/ 6422751 w 6443456"/>
              <a:gd name="connsiteY4" fmla="*/ 174163 h 5753325"/>
              <a:gd name="connsiteX5" fmla="*/ 6396598 w 6443456"/>
              <a:gd name="connsiteY5" fmla="*/ 274847 h 5753325"/>
              <a:gd name="connsiteX6" fmla="*/ 6337615 w 6443456"/>
              <a:gd name="connsiteY6" fmla="*/ 471794 h 5753325"/>
              <a:gd name="connsiteX7" fmla="*/ 6304423 w 6443456"/>
              <a:gd name="connsiteY7" fmla="*/ 582623 h 5753325"/>
              <a:gd name="connsiteX8" fmla="*/ 6303977 w 6443456"/>
              <a:gd name="connsiteY8" fmla="*/ 664291 h 5753325"/>
              <a:gd name="connsiteX9" fmla="*/ 6299372 w 6443456"/>
              <a:gd name="connsiteY9" fmla="*/ 697330 h 5753325"/>
              <a:gd name="connsiteX10" fmla="*/ 6309888 w 6443456"/>
              <a:gd name="connsiteY10" fmla="*/ 754001 h 5753325"/>
              <a:gd name="connsiteX11" fmla="*/ 6339879 w 6443456"/>
              <a:gd name="connsiteY11" fmla="*/ 811136 h 5753325"/>
              <a:gd name="connsiteX12" fmla="*/ 6330065 w 6443456"/>
              <a:gd name="connsiteY12" fmla="*/ 893399 h 5753325"/>
              <a:gd name="connsiteX13" fmla="*/ 6328618 w 6443456"/>
              <a:gd name="connsiteY13" fmla="*/ 1009766 h 5753325"/>
              <a:gd name="connsiteX14" fmla="*/ 6320797 w 6443456"/>
              <a:gd name="connsiteY14" fmla="*/ 1146964 h 5753325"/>
              <a:gd name="connsiteX15" fmla="*/ 6334400 w 6443456"/>
              <a:gd name="connsiteY15" fmla="*/ 1280757 h 5753325"/>
              <a:gd name="connsiteX16" fmla="*/ 6356023 w 6443456"/>
              <a:gd name="connsiteY16" fmla="*/ 1356227 h 5753325"/>
              <a:gd name="connsiteX17" fmla="*/ 6356157 w 6443456"/>
              <a:gd name="connsiteY17" fmla="*/ 1361967 h 5753325"/>
              <a:gd name="connsiteX18" fmla="*/ 6350613 w 6443456"/>
              <a:gd name="connsiteY18" fmla="*/ 1393569 h 5753325"/>
              <a:gd name="connsiteX19" fmla="*/ 6357062 w 6443456"/>
              <a:gd name="connsiteY19" fmla="*/ 1444071 h 5753325"/>
              <a:gd name="connsiteX20" fmla="*/ 6364832 w 6443456"/>
              <a:gd name="connsiteY20" fmla="*/ 1478763 h 5753325"/>
              <a:gd name="connsiteX21" fmla="*/ 6369745 w 6443456"/>
              <a:gd name="connsiteY21" fmla="*/ 1495680 h 5753325"/>
              <a:gd name="connsiteX22" fmla="*/ 6370898 w 6443456"/>
              <a:gd name="connsiteY22" fmla="*/ 1513331 h 5753325"/>
              <a:gd name="connsiteX23" fmla="*/ 6339773 w 6443456"/>
              <a:gd name="connsiteY23" fmla="*/ 1527414 h 5753325"/>
              <a:gd name="connsiteX24" fmla="*/ 6321854 w 6443456"/>
              <a:gd name="connsiteY24" fmla="*/ 1635366 h 5753325"/>
              <a:gd name="connsiteX25" fmla="*/ 6299489 w 6443456"/>
              <a:gd name="connsiteY25" fmla="*/ 1784860 h 5753325"/>
              <a:gd name="connsiteX26" fmla="*/ 6267878 w 6443456"/>
              <a:gd name="connsiteY26" fmla="*/ 1858572 h 5753325"/>
              <a:gd name="connsiteX27" fmla="*/ 6251146 w 6443456"/>
              <a:gd name="connsiteY27" fmla="*/ 1926167 h 5753325"/>
              <a:gd name="connsiteX28" fmla="*/ 6210686 w 6443456"/>
              <a:gd name="connsiteY28" fmla="*/ 2014834 h 5753325"/>
              <a:gd name="connsiteX29" fmla="*/ 6106652 w 6443456"/>
              <a:gd name="connsiteY29" fmla="*/ 2150572 h 5753325"/>
              <a:gd name="connsiteX30" fmla="*/ 6097813 w 6443456"/>
              <a:gd name="connsiteY30" fmla="*/ 2172208 h 5753325"/>
              <a:gd name="connsiteX31" fmla="*/ 6095990 w 6443456"/>
              <a:gd name="connsiteY31" fmla="*/ 2181185 h 5753325"/>
              <a:gd name="connsiteX32" fmla="*/ 6090126 w 6443456"/>
              <a:gd name="connsiteY32" fmla="*/ 2192533 h 5753325"/>
              <a:gd name="connsiteX33" fmla="*/ 6089503 w 6443456"/>
              <a:gd name="connsiteY33" fmla="*/ 2192543 h 5753325"/>
              <a:gd name="connsiteX34" fmla="*/ 6084946 w 6443456"/>
              <a:gd name="connsiteY34" fmla="*/ 2203694 h 5753325"/>
              <a:gd name="connsiteX35" fmla="*/ 5987861 w 6443456"/>
              <a:gd name="connsiteY35" fmla="*/ 2304868 h 5753325"/>
              <a:gd name="connsiteX36" fmla="*/ 5973439 w 6443456"/>
              <a:gd name="connsiteY36" fmla="*/ 2385635 h 5753325"/>
              <a:gd name="connsiteX37" fmla="*/ 5916727 w 6443456"/>
              <a:gd name="connsiteY37" fmla="*/ 2458777 h 5753325"/>
              <a:gd name="connsiteX38" fmla="*/ 5856524 w 6443456"/>
              <a:gd name="connsiteY38" fmla="*/ 2583281 h 5753325"/>
              <a:gd name="connsiteX39" fmla="*/ 5838091 w 6443456"/>
              <a:gd name="connsiteY39" fmla="*/ 2753474 h 5753325"/>
              <a:gd name="connsiteX40" fmla="*/ 5744296 w 6443456"/>
              <a:gd name="connsiteY40" fmla="*/ 2893276 h 5753325"/>
              <a:gd name="connsiteX41" fmla="*/ 5682522 w 6443456"/>
              <a:gd name="connsiteY41" fmla="*/ 3044368 h 5753325"/>
              <a:gd name="connsiteX42" fmla="*/ 5557886 w 6443456"/>
              <a:gd name="connsiteY42" fmla="*/ 3304853 h 5753325"/>
              <a:gd name="connsiteX43" fmla="*/ 5483942 w 6443456"/>
              <a:gd name="connsiteY43" fmla="*/ 3416604 h 5753325"/>
              <a:gd name="connsiteX44" fmla="*/ 5461007 w 6443456"/>
              <a:gd name="connsiteY44" fmla="*/ 3503742 h 5753325"/>
              <a:gd name="connsiteX45" fmla="*/ 5437889 w 6443456"/>
              <a:gd name="connsiteY45" fmla="*/ 3559927 h 5753325"/>
              <a:gd name="connsiteX46" fmla="*/ 5432770 w 6443456"/>
              <a:gd name="connsiteY46" fmla="*/ 3562948 h 5753325"/>
              <a:gd name="connsiteX47" fmla="*/ 5406795 w 6443456"/>
              <a:gd name="connsiteY47" fmla="*/ 3578594 h 5753325"/>
              <a:gd name="connsiteX48" fmla="*/ 5381495 w 6443456"/>
              <a:gd name="connsiteY48" fmla="*/ 3599883 h 5753325"/>
              <a:gd name="connsiteX49" fmla="*/ 5363689 w 6443456"/>
              <a:gd name="connsiteY49" fmla="*/ 3633299 h 5753325"/>
              <a:gd name="connsiteX50" fmla="*/ 5291870 w 6443456"/>
              <a:gd name="connsiteY50" fmla="*/ 3799039 h 5753325"/>
              <a:gd name="connsiteX51" fmla="*/ 5241600 w 6443456"/>
              <a:gd name="connsiteY51" fmla="*/ 3894238 h 5753325"/>
              <a:gd name="connsiteX52" fmla="*/ 5211041 w 6443456"/>
              <a:gd name="connsiteY52" fmla="*/ 3924184 h 5753325"/>
              <a:gd name="connsiteX53" fmla="*/ 5176073 w 6443456"/>
              <a:gd name="connsiteY53" fmla="*/ 3970179 h 5753325"/>
              <a:gd name="connsiteX54" fmla="*/ 5172826 w 6443456"/>
              <a:gd name="connsiteY54" fmla="*/ 3991773 h 5753325"/>
              <a:gd name="connsiteX55" fmla="*/ 5157053 w 6443456"/>
              <a:gd name="connsiteY55" fmla="*/ 3997708 h 5753325"/>
              <a:gd name="connsiteX56" fmla="*/ 5127922 w 6443456"/>
              <a:gd name="connsiteY56" fmla="*/ 4022660 h 5753325"/>
              <a:gd name="connsiteX57" fmla="*/ 5020872 w 6443456"/>
              <a:gd name="connsiteY57" fmla="*/ 4075951 h 5753325"/>
              <a:gd name="connsiteX58" fmla="*/ 4991410 w 6443456"/>
              <a:gd name="connsiteY58" fmla="*/ 4087598 h 5753325"/>
              <a:gd name="connsiteX59" fmla="*/ 4930112 w 6443456"/>
              <a:gd name="connsiteY59" fmla="*/ 4138459 h 5753325"/>
              <a:gd name="connsiteX60" fmla="*/ 4834224 w 6443456"/>
              <a:gd name="connsiteY60" fmla="*/ 4231643 h 5753325"/>
              <a:gd name="connsiteX61" fmla="*/ 4812599 w 6443456"/>
              <a:gd name="connsiteY61" fmla="*/ 4249449 h 5753325"/>
              <a:gd name="connsiteX62" fmla="*/ 4789188 w 6443456"/>
              <a:gd name="connsiteY62" fmla="*/ 4256678 h 5753325"/>
              <a:gd name="connsiteX63" fmla="*/ 4779554 w 6443456"/>
              <a:gd name="connsiteY63" fmla="*/ 4251313 h 5753325"/>
              <a:gd name="connsiteX64" fmla="*/ 4766885 w 6443456"/>
              <a:gd name="connsiteY64" fmla="*/ 4259812 h 5753325"/>
              <a:gd name="connsiteX65" fmla="*/ 4762510 w 6443456"/>
              <a:gd name="connsiteY65" fmla="*/ 4260383 h 5753325"/>
              <a:gd name="connsiteX66" fmla="*/ 4738416 w 6443456"/>
              <a:gd name="connsiteY66" fmla="*/ 4265355 h 5753325"/>
              <a:gd name="connsiteX67" fmla="*/ 4712007 w 6443456"/>
              <a:gd name="connsiteY67" fmla="*/ 4317892 h 5753325"/>
              <a:gd name="connsiteX68" fmla="*/ 4658930 w 6443456"/>
              <a:gd name="connsiteY68" fmla="*/ 4348041 h 5753325"/>
              <a:gd name="connsiteX69" fmla="*/ 4443526 w 6443456"/>
              <a:gd name="connsiteY69" fmla="*/ 4507851 h 5753325"/>
              <a:gd name="connsiteX70" fmla="*/ 4289766 w 6443456"/>
              <a:gd name="connsiteY70" fmla="*/ 4711450 h 5753325"/>
              <a:gd name="connsiteX71" fmla="*/ 4150870 w 6443456"/>
              <a:gd name="connsiteY71" fmla="*/ 4818480 h 5753325"/>
              <a:gd name="connsiteX72" fmla="*/ 4006639 w 6443456"/>
              <a:gd name="connsiteY72" fmla="*/ 4933815 h 5753325"/>
              <a:gd name="connsiteX73" fmla="*/ 3298210 w 6443456"/>
              <a:gd name="connsiteY73" fmla="*/ 5070790 h 5753325"/>
              <a:gd name="connsiteX74" fmla="*/ 2947678 w 6443456"/>
              <a:gd name="connsiteY74" fmla="*/ 5117869 h 5753325"/>
              <a:gd name="connsiteX75" fmla="*/ 2822169 w 6443456"/>
              <a:gd name="connsiteY75" fmla="*/ 5129396 h 5753325"/>
              <a:gd name="connsiteX76" fmla="*/ 2538773 w 6443456"/>
              <a:gd name="connsiteY76" fmla="*/ 5313397 h 5753325"/>
              <a:gd name="connsiteX77" fmla="*/ 2014500 w 6443456"/>
              <a:gd name="connsiteY77" fmla="*/ 5519744 h 5753325"/>
              <a:gd name="connsiteX78" fmla="*/ 1934391 w 6443456"/>
              <a:gd name="connsiteY78" fmla="*/ 5591335 h 5753325"/>
              <a:gd name="connsiteX79" fmla="*/ 1892550 w 6443456"/>
              <a:gd name="connsiteY79" fmla="*/ 5649708 h 5753325"/>
              <a:gd name="connsiteX80" fmla="*/ 1854769 w 6443456"/>
              <a:gd name="connsiteY80" fmla="*/ 5647691 h 5753325"/>
              <a:gd name="connsiteX81" fmla="*/ 1809461 w 6443456"/>
              <a:gd name="connsiteY81" fmla="*/ 5648628 h 5753325"/>
              <a:gd name="connsiteX82" fmla="*/ 1745150 w 6443456"/>
              <a:gd name="connsiteY82" fmla="*/ 5693879 h 5753325"/>
              <a:gd name="connsiteX83" fmla="*/ 1713375 w 6443456"/>
              <a:gd name="connsiteY83" fmla="*/ 5684672 h 5753325"/>
              <a:gd name="connsiteX84" fmla="*/ 1707808 w 6443456"/>
              <a:gd name="connsiteY84" fmla="*/ 5682611 h 5753325"/>
              <a:gd name="connsiteX85" fmla="*/ 1679313 w 6443456"/>
              <a:gd name="connsiteY85" fmla="*/ 5672360 h 5753325"/>
              <a:gd name="connsiteX86" fmla="*/ 1646933 w 6443456"/>
              <a:gd name="connsiteY86" fmla="*/ 5666227 h 5753325"/>
              <a:gd name="connsiteX87" fmla="*/ 1610055 w 6443456"/>
              <a:gd name="connsiteY87" fmla="*/ 5673643 h 5753325"/>
              <a:gd name="connsiteX88" fmla="*/ 1437641 w 6443456"/>
              <a:gd name="connsiteY88" fmla="*/ 5723266 h 5753325"/>
              <a:gd name="connsiteX89" fmla="*/ 1332869 w 6443456"/>
              <a:gd name="connsiteY89" fmla="*/ 5744752 h 5753325"/>
              <a:gd name="connsiteX90" fmla="*/ 1290525 w 6443456"/>
              <a:gd name="connsiteY90" fmla="*/ 5740036 h 5753325"/>
              <a:gd name="connsiteX91" fmla="*/ 1233107 w 6443456"/>
              <a:gd name="connsiteY91" fmla="*/ 5742106 h 5753325"/>
              <a:gd name="connsiteX92" fmla="*/ 1214532 w 6443456"/>
              <a:gd name="connsiteY92" fmla="*/ 5753325 h 5753325"/>
              <a:gd name="connsiteX93" fmla="*/ 1199955 w 6443456"/>
              <a:gd name="connsiteY93" fmla="*/ 5744831 h 5753325"/>
              <a:gd name="connsiteX94" fmla="*/ 1162337 w 6443456"/>
              <a:gd name="connsiteY94" fmla="*/ 5738048 h 5753325"/>
              <a:gd name="connsiteX95" fmla="*/ 1053457 w 6443456"/>
              <a:gd name="connsiteY95" fmla="*/ 5688676 h 5753325"/>
              <a:gd name="connsiteX96" fmla="*/ 1025798 w 6443456"/>
              <a:gd name="connsiteY96" fmla="*/ 5673166 h 5753325"/>
              <a:gd name="connsiteX97" fmla="*/ 947900 w 6443456"/>
              <a:gd name="connsiteY97" fmla="*/ 5657848 h 5753325"/>
              <a:gd name="connsiteX98" fmla="*/ 815627 w 6443456"/>
              <a:gd name="connsiteY98" fmla="*/ 5642557 h 5753325"/>
              <a:gd name="connsiteX99" fmla="*/ 788251 w 6443456"/>
              <a:gd name="connsiteY99" fmla="*/ 5637065 h 5753325"/>
              <a:gd name="connsiteX100" fmla="*/ 767822 w 6443456"/>
              <a:gd name="connsiteY100" fmla="*/ 5623450 h 5753325"/>
              <a:gd name="connsiteX101" fmla="*/ 765791 w 6443456"/>
              <a:gd name="connsiteY101" fmla="*/ 5612539 h 5753325"/>
              <a:gd name="connsiteX102" fmla="*/ 751230 w 6443456"/>
              <a:gd name="connsiteY102" fmla="*/ 5608092 h 5753325"/>
              <a:gd name="connsiteX103" fmla="*/ 748008 w 6443456"/>
              <a:gd name="connsiteY103" fmla="*/ 5605052 h 5753325"/>
              <a:gd name="connsiteX104" fmla="*/ 728871 w 6443456"/>
              <a:gd name="connsiteY104" fmla="*/ 5589469 h 5753325"/>
              <a:gd name="connsiteX105" fmla="*/ 671898 w 6443456"/>
              <a:gd name="connsiteY105" fmla="*/ 5602363 h 5753325"/>
              <a:gd name="connsiteX106" fmla="*/ 615065 w 6443456"/>
              <a:gd name="connsiteY106" fmla="*/ 5580257 h 5753325"/>
              <a:gd name="connsiteX107" fmla="*/ 355785 w 6443456"/>
              <a:gd name="connsiteY107" fmla="*/ 5514383 h 5753325"/>
              <a:gd name="connsiteX108" fmla="*/ 102269 w 6443456"/>
              <a:gd name="connsiteY108" fmla="*/ 5524347 h 5753325"/>
              <a:gd name="connsiteX109" fmla="*/ 13160 w 6443456"/>
              <a:gd name="connsiteY109" fmla="*/ 5514159 h 5753325"/>
              <a:gd name="connsiteX110" fmla="*/ 0 w 6443456"/>
              <a:gd name="connsiteY110" fmla="*/ 5511735 h 5753325"/>
              <a:gd name="connsiteX111" fmla="*/ 0 w 6443456"/>
              <a:gd name="connsiteY111" fmla="*/ 0 h 5753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6443456" h="5753325">
                <a:moveTo>
                  <a:pt x="0" y="0"/>
                </a:moveTo>
                <a:lnTo>
                  <a:pt x="6438980" y="0"/>
                </a:lnTo>
                <a:cubicBezTo>
                  <a:pt x="6439002" y="49"/>
                  <a:pt x="6439025" y="98"/>
                  <a:pt x="6439047" y="147"/>
                </a:cubicBezTo>
                <a:lnTo>
                  <a:pt x="6443456" y="130105"/>
                </a:lnTo>
                <a:cubicBezTo>
                  <a:pt x="6430828" y="154008"/>
                  <a:pt x="6411458" y="168030"/>
                  <a:pt x="6422751" y="174163"/>
                </a:cubicBezTo>
                <a:cubicBezTo>
                  <a:pt x="6418487" y="214830"/>
                  <a:pt x="6390727" y="235497"/>
                  <a:pt x="6396598" y="274847"/>
                </a:cubicBezTo>
                <a:cubicBezTo>
                  <a:pt x="6403386" y="335822"/>
                  <a:pt x="6333127" y="414969"/>
                  <a:pt x="6337615" y="471794"/>
                </a:cubicBezTo>
                <a:cubicBezTo>
                  <a:pt x="6324407" y="534783"/>
                  <a:pt x="6296331" y="556933"/>
                  <a:pt x="6304423" y="582623"/>
                </a:cubicBezTo>
                <a:cubicBezTo>
                  <a:pt x="6293676" y="611941"/>
                  <a:pt x="6296956" y="631352"/>
                  <a:pt x="6303977" y="664291"/>
                </a:cubicBezTo>
                <a:cubicBezTo>
                  <a:pt x="6302444" y="677879"/>
                  <a:pt x="6301462" y="685268"/>
                  <a:pt x="6299372" y="697330"/>
                </a:cubicBezTo>
                <a:cubicBezTo>
                  <a:pt x="6314387" y="714913"/>
                  <a:pt x="6313827" y="721408"/>
                  <a:pt x="6309888" y="754001"/>
                </a:cubicBezTo>
                <a:cubicBezTo>
                  <a:pt x="6306930" y="769492"/>
                  <a:pt x="6343751" y="814234"/>
                  <a:pt x="6339879" y="811136"/>
                </a:cubicBezTo>
                <a:lnTo>
                  <a:pt x="6330065" y="893399"/>
                </a:lnTo>
                <a:cubicBezTo>
                  <a:pt x="6341065" y="929331"/>
                  <a:pt x="6340586" y="969703"/>
                  <a:pt x="6328618" y="1009766"/>
                </a:cubicBezTo>
                <a:cubicBezTo>
                  <a:pt x="6286987" y="1110847"/>
                  <a:pt x="6336677" y="1067927"/>
                  <a:pt x="6320797" y="1146964"/>
                </a:cubicBezTo>
                <a:cubicBezTo>
                  <a:pt x="6308238" y="1199586"/>
                  <a:pt x="6355190" y="1221191"/>
                  <a:pt x="6334400" y="1280757"/>
                </a:cubicBezTo>
                <a:lnTo>
                  <a:pt x="6356023" y="1356227"/>
                </a:lnTo>
                <a:cubicBezTo>
                  <a:pt x="6356068" y="1358140"/>
                  <a:pt x="6356112" y="1360054"/>
                  <a:pt x="6356157" y="1361967"/>
                </a:cubicBezTo>
                <a:cubicBezTo>
                  <a:pt x="6355533" y="1373512"/>
                  <a:pt x="6353847" y="1384370"/>
                  <a:pt x="6350613" y="1393569"/>
                </a:cubicBezTo>
                <a:cubicBezTo>
                  <a:pt x="6364468" y="1383914"/>
                  <a:pt x="6345614" y="1435855"/>
                  <a:pt x="6357062" y="1444071"/>
                </a:cubicBezTo>
                <a:cubicBezTo>
                  <a:pt x="6366618" y="1448518"/>
                  <a:pt x="6363125" y="1465312"/>
                  <a:pt x="6364832" y="1478763"/>
                </a:cubicBezTo>
                <a:cubicBezTo>
                  <a:pt x="6367033" y="1481449"/>
                  <a:pt x="6368644" y="1487606"/>
                  <a:pt x="6369745" y="1495680"/>
                </a:cubicBezTo>
                <a:cubicBezTo>
                  <a:pt x="6370129" y="1501564"/>
                  <a:pt x="6370514" y="1507447"/>
                  <a:pt x="6370898" y="1513331"/>
                </a:cubicBezTo>
                <a:lnTo>
                  <a:pt x="6339773" y="1527414"/>
                </a:lnTo>
                <a:cubicBezTo>
                  <a:pt x="6334226" y="1566662"/>
                  <a:pt x="6321052" y="1604564"/>
                  <a:pt x="6321854" y="1635366"/>
                </a:cubicBezTo>
                <a:cubicBezTo>
                  <a:pt x="6320655" y="1701187"/>
                  <a:pt x="6292278" y="1721205"/>
                  <a:pt x="6299489" y="1784860"/>
                </a:cubicBezTo>
                <a:cubicBezTo>
                  <a:pt x="6294212" y="1831400"/>
                  <a:pt x="6277478" y="1829559"/>
                  <a:pt x="6267878" y="1858572"/>
                </a:cubicBezTo>
                <a:lnTo>
                  <a:pt x="6251146" y="1926167"/>
                </a:lnTo>
                <a:lnTo>
                  <a:pt x="6210686" y="2014834"/>
                </a:lnTo>
                <a:lnTo>
                  <a:pt x="6106652" y="2150572"/>
                </a:lnTo>
                <a:lnTo>
                  <a:pt x="6097813" y="2172208"/>
                </a:lnTo>
                <a:lnTo>
                  <a:pt x="6095990" y="2181185"/>
                </a:lnTo>
                <a:cubicBezTo>
                  <a:pt x="6094176" y="2187056"/>
                  <a:pt x="6092249" y="2190556"/>
                  <a:pt x="6090126" y="2192533"/>
                </a:cubicBezTo>
                <a:lnTo>
                  <a:pt x="6089503" y="2192543"/>
                </a:lnTo>
                <a:lnTo>
                  <a:pt x="6084946" y="2203694"/>
                </a:lnTo>
                <a:cubicBezTo>
                  <a:pt x="6068006" y="2222414"/>
                  <a:pt x="6006445" y="2274546"/>
                  <a:pt x="5987861" y="2304868"/>
                </a:cubicBezTo>
                <a:lnTo>
                  <a:pt x="5973439" y="2385635"/>
                </a:lnTo>
                <a:lnTo>
                  <a:pt x="5916727" y="2458777"/>
                </a:lnTo>
                <a:cubicBezTo>
                  <a:pt x="5897241" y="2491718"/>
                  <a:pt x="5869630" y="2534165"/>
                  <a:pt x="5856524" y="2583281"/>
                </a:cubicBezTo>
                <a:cubicBezTo>
                  <a:pt x="5857506" y="2592319"/>
                  <a:pt x="5833326" y="2744711"/>
                  <a:pt x="5838091" y="2753474"/>
                </a:cubicBezTo>
                <a:cubicBezTo>
                  <a:pt x="5785248" y="2871502"/>
                  <a:pt x="5778642" y="2803565"/>
                  <a:pt x="5744296" y="2893276"/>
                </a:cubicBezTo>
                <a:cubicBezTo>
                  <a:pt x="5695297" y="2988328"/>
                  <a:pt x="5724634" y="2958553"/>
                  <a:pt x="5682522" y="3044368"/>
                </a:cubicBezTo>
                <a:cubicBezTo>
                  <a:pt x="5632185" y="3125072"/>
                  <a:pt x="5597317" y="3217236"/>
                  <a:pt x="5557886" y="3304853"/>
                </a:cubicBezTo>
                <a:cubicBezTo>
                  <a:pt x="5482395" y="3325072"/>
                  <a:pt x="5519234" y="3371478"/>
                  <a:pt x="5483942" y="3416604"/>
                </a:cubicBezTo>
                <a:cubicBezTo>
                  <a:pt x="5462927" y="3437263"/>
                  <a:pt x="5484515" y="3475608"/>
                  <a:pt x="5461007" y="3503742"/>
                </a:cubicBezTo>
                <a:cubicBezTo>
                  <a:pt x="5452964" y="3510933"/>
                  <a:pt x="5447709" y="3554203"/>
                  <a:pt x="5437889" y="3559927"/>
                </a:cubicBezTo>
                <a:lnTo>
                  <a:pt x="5432770" y="3562948"/>
                </a:lnTo>
                <a:lnTo>
                  <a:pt x="5406795" y="3578594"/>
                </a:lnTo>
                <a:lnTo>
                  <a:pt x="5381495" y="3599883"/>
                </a:lnTo>
                <a:cubicBezTo>
                  <a:pt x="5373777" y="3608845"/>
                  <a:pt x="5367528" y="3619642"/>
                  <a:pt x="5363689" y="3633299"/>
                </a:cubicBezTo>
                <a:cubicBezTo>
                  <a:pt x="5370837" y="3689178"/>
                  <a:pt x="5280250" y="3728687"/>
                  <a:pt x="5291870" y="3799039"/>
                </a:cubicBezTo>
                <a:cubicBezTo>
                  <a:pt x="5291660" y="3823262"/>
                  <a:pt x="5263601" y="3888134"/>
                  <a:pt x="5241600" y="3894238"/>
                </a:cubicBezTo>
                <a:cubicBezTo>
                  <a:pt x="5232312" y="3906493"/>
                  <a:pt x="5231731" y="3924583"/>
                  <a:pt x="5211041" y="3924184"/>
                </a:cubicBezTo>
                <a:cubicBezTo>
                  <a:pt x="5184976" y="3926521"/>
                  <a:pt x="5198956" y="3986438"/>
                  <a:pt x="5176073" y="3970179"/>
                </a:cubicBezTo>
                <a:lnTo>
                  <a:pt x="5172826" y="3991773"/>
                </a:lnTo>
                <a:lnTo>
                  <a:pt x="5157053" y="3997708"/>
                </a:lnTo>
                <a:cubicBezTo>
                  <a:pt x="5140589" y="4003541"/>
                  <a:pt x="5128715" y="4008828"/>
                  <a:pt x="5127922" y="4022660"/>
                </a:cubicBezTo>
                <a:cubicBezTo>
                  <a:pt x="5105225" y="4035701"/>
                  <a:pt x="5043623" y="4065128"/>
                  <a:pt x="5020872" y="4075951"/>
                </a:cubicBezTo>
                <a:cubicBezTo>
                  <a:pt x="5006705" y="4069570"/>
                  <a:pt x="5001251" y="4081880"/>
                  <a:pt x="4991410" y="4087598"/>
                </a:cubicBezTo>
                <a:cubicBezTo>
                  <a:pt x="4974522" y="4085320"/>
                  <a:pt x="4937025" y="4121806"/>
                  <a:pt x="4930112" y="4138459"/>
                </a:cubicBezTo>
                <a:cubicBezTo>
                  <a:pt x="4918473" y="4190437"/>
                  <a:pt x="4844909" y="4190974"/>
                  <a:pt x="4834224" y="4231643"/>
                </a:cubicBezTo>
                <a:cubicBezTo>
                  <a:pt x="4827758" y="4239937"/>
                  <a:pt x="4820427" y="4245543"/>
                  <a:pt x="4812599" y="4249449"/>
                </a:cubicBezTo>
                <a:lnTo>
                  <a:pt x="4789188" y="4256678"/>
                </a:lnTo>
                <a:lnTo>
                  <a:pt x="4779554" y="4251313"/>
                </a:lnTo>
                <a:lnTo>
                  <a:pt x="4766885" y="4259812"/>
                </a:lnTo>
                <a:lnTo>
                  <a:pt x="4762510" y="4260383"/>
                </a:lnTo>
                <a:cubicBezTo>
                  <a:pt x="4754131" y="4261437"/>
                  <a:pt x="4745977" y="4262766"/>
                  <a:pt x="4738416" y="4265355"/>
                </a:cubicBezTo>
                <a:cubicBezTo>
                  <a:pt x="4764694" y="4302719"/>
                  <a:pt x="4678447" y="4293536"/>
                  <a:pt x="4712007" y="4317892"/>
                </a:cubicBezTo>
                <a:cubicBezTo>
                  <a:pt x="4675039" y="4338619"/>
                  <a:pt x="4716682" y="4356361"/>
                  <a:pt x="4658930" y="4348041"/>
                </a:cubicBezTo>
                <a:cubicBezTo>
                  <a:pt x="4614182" y="4379702"/>
                  <a:pt x="4505053" y="4447283"/>
                  <a:pt x="4443526" y="4507851"/>
                </a:cubicBezTo>
                <a:cubicBezTo>
                  <a:pt x="4410144" y="4540439"/>
                  <a:pt x="4338540" y="4659677"/>
                  <a:pt x="4289766" y="4711450"/>
                </a:cubicBezTo>
                <a:cubicBezTo>
                  <a:pt x="4238344" y="4747694"/>
                  <a:pt x="4215457" y="4807131"/>
                  <a:pt x="4150870" y="4818480"/>
                </a:cubicBezTo>
                <a:cubicBezTo>
                  <a:pt x="4103683" y="4855538"/>
                  <a:pt x="4148748" y="4891762"/>
                  <a:pt x="4006639" y="4933815"/>
                </a:cubicBezTo>
                <a:cubicBezTo>
                  <a:pt x="3736045" y="4990755"/>
                  <a:pt x="3474704" y="5040115"/>
                  <a:pt x="3298210" y="5070790"/>
                </a:cubicBezTo>
                <a:cubicBezTo>
                  <a:pt x="3121717" y="5101466"/>
                  <a:pt x="3041810" y="5115566"/>
                  <a:pt x="2947678" y="5117869"/>
                </a:cubicBezTo>
                <a:cubicBezTo>
                  <a:pt x="2853544" y="5120174"/>
                  <a:pt x="2858560" y="5135060"/>
                  <a:pt x="2822169" y="5129396"/>
                </a:cubicBezTo>
                <a:lnTo>
                  <a:pt x="2538773" y="5313397"/>
                </a:lnTo>
                <a:cubicBezTo>
                  <a:pt x="2405817" y="5334661"/>
                  <a:pt x="2144167" y="5431620"/>
                  <a:pt x="2014500" y="5519744"/>
                </a:cubicBezTo>
                <a:cubicBezTo>
                  <a:pt x="1982084" y="5541774"/>
                  <a:pt x="1956346" y="5565847"/>
                  <a:pt x="1934391" y="5591335"/>
                </a:cubicBezTo>
                <a:lnTo>
                  <a:pt x="1892550" y="5649708"/>
                </a:lnTo>
                <a:lnTo>
                  <a:pt x="1854769" y="5647691"/>
                </a:lnTo>
                <a:cubicBezTo>
                  <a:pt x="1838936" y="5647705"/>
                  <a:pt x="1823701" y="5648312"/>
                  <a:pt x="1809461" y="5648628"/>
                </a:cubicBezTo>
                <a:cubicBezTo>
                  <a:pt x="1834147" y="5698228"/>
                  <a:pt x="1737274" y="5633540"/>
                  <a:pt x="1745150" y="5693879"/>
                </a:cubicBezTo>
                <a:cubicBezTo>
                  <a:pt x="1734532" y="5692199"/>
                  <a:pt x="1724002" y="5688669"/>
                  <a:pt x="1713375" y="5684672"/>
                </a:cubicBezTo>
                <a:lnTo>
                  <a:pt x="1707808" y="5682611"/>
                </a:lnTo>
                <a:lnTo>
                  <a:pt x="1679313" y="5672360"/>
                </a:lnTo>
                <a:lnTo>
                  <a:pt x="1646933" y="5666227"/>
                </a:lnTo>
                <a:cubicBezTo>
                  <a:pt x="1635170" y="5665926"/>
                  <a:pt x="1622939" y="5667937"/>
                  <a:pt x="1610055" y="5673643"/>
                </a:cubicBezTo>
                <a:cubicBezTo>
                  <a:pt x="1571890" y="5714775"/>
                  <a:pt x="1484024" y="5669440"/>
                  <a:pt x="1437641" y="5723266"/>
                </a:cubicBezTo>
                <a:cubicBezTo>
                  <a:pt x="1418992" y="5738521"/>
                  <a:pt x="1351540" y="5757985"/>
                  <a:pt x="1332869" y="5744752"/>
                </a:cubicBezTo>
                <a:cubicBezTo>
                  <a:pt x="1317589" y="5745326"/>
                  <a:pt x="1303391" y="5756388"/>
                  <a:pt x="1290525" y="5740036"/>
                </a:cubicBezTo>
                <a:cubicBezTo>
                  <a:pt x="1272146" y="5721242"/>
                  <a:pt x="1235243" y="5770261"/>
                  <a:pt x="1233107" y="5742106"/>
                </a:cubicBezTo>
                <a:lnTo>
                  <a:pt x="1214532" y="5753325"/>
                </a:lnTo>
                <a:lnTo>
                  <a:pt x="1199955" y="5744831"/>
                </a:lnTo>
                <a:cubicBezTo>
                  <a:pt x="1185016" y="5735734"/>
                  <a:pt x="1173414" y="5729861"/>
                  <a:pt x="1162337" y="5738048"/>
                </a:cubicBezTo>
                <a:cubicBezTo>
                  <a:pt x="1137920" y="5728689"/>
                  <a:pt x="1076212" y="5699490"/>
                  <a:pt x="1053457" y="5688676"/>
                </a:cubicBezTo>
                <a:cubicBezTo>
                  <a:pt x="1049315" y="5673592"/>
                  <a:pt x="1036434" y="5677184"/>
                  <a:pt x="1025798" y="5673166"/>
                </a:cubicBezTo>
                <a:cubicBezTo>
                  <a:pt x="1016787" y="5658576"/>
                  <a:pt x="965030" y="5652626"/>
                  <a:pt x="947900" y="5657848"/>
                </a:cubicBezTo>
                <a:cubicBezTo>
                  <a:pt x="900757" y="5681878"/>
                  <a:pt x="853518" y="5624981"/>
                  <a:pt x="815627" y="5642557"/>
                </a:cubicBezTo>
                <a:cubicBezTo>
                  <a:pt x="805172" y="5642805"/>
                  <a:pt x="796221" y="5640669"/>
                  <a:pt x="788251" y="5637065"/>
                </a:cubicBezTo>
                <a:lnTo>
                  <a:pt x="767822" y="5623450"/>
                </a:lnTo>
                <a:lnTo>
                  <a:pt x="765791" y="5612539"/>
                </a:lnTo>
                <a:lnTo>
                  <a:pt x="751230" y="5608092"/>
                </a:lnTo>
                <a:lnTo>
                  <a:pt x="748008" y="5605052"/>
                </a:lnTo>
                <a:cubicBezTo>
                  <a:pt x="741868" y="5599203"/>
                  <a:pt x="735661" y="5593704"/>
                  <a:pt x="728871" y="5589469"/>
                </a:cubicBezTo>
                <a:cubicBezTo>
                  <a:pt x="717035" y="5633700"/>
                  <a:pt x="669153" y="5560747"/>
                  <a:pt x="671898" y="5602363"/>
                </a:cubicBezTo>
                <a:cubicBezTo>
                  <a:pt x="632522" y="5586794"/>
                  <a:pt x="645467" y="5630489"/>
                  <a:pt x="615065" y="5580257"/>
                </a:cubicBezTo>
                <a:cubicBezTo>
                  <a:pt x="562379" y="5565593"/>
                  <a:pt x="441250" y="5523701"/>
                  <a:pt x="355785" y="5514383"/>
                </a:cubicBezTo>
                <a:cubicBezTo>
                  <a:pt x="309622" y="5509152"/>
                  <a:pt x="172894" y="5529342"/>
                  <a:pt x="102269" y="5524347"/>
                </a:cubicBezTo>
                <a:cubicBezTo>
                  <a:pt x="72050" y="5515878"/>
                  <a:pt x="41939" y="5516649"/>
                  <a:pt x="13160" y="5514159"/>
                </a:cubicBezTo>
                <a:lnTo>
                  <a:pt x="0" y="551173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726CCA2-C0FF-4BEB-8CC4-77B84FC21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68891"/>
            <a:ext cx="4259731" cy="1985085"/>
          </a:xfrm>
        </p:spPr>
        <p:txBody>
          <a:bodyPr anchor="b">
            <a:normAutofit/>
          </a:bodyPr>
          <a:lstStyle/>
          <a:p>
            <a:pPr algn="ctr"/>
            <a:r>
              <a:rPr lang="nb-NO" sz="3700" b="1"/>
              <a:t>Ny bookingløsning 2022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CF93DC6C-1BFD-4414-BF23-471C8831C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664" y="3440576"/>
            <a:ext cx="4114800" cy="2675059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Media på Internett 3" title="Møterom Booking  - Kom I Gang">
            <a:hlinkClick r:id="" action="ppaction://media"/>
            <a:extLst>
              <a:ext uri="{FF2B5EF4-FFF2-40B4-BE49-F238E27FC236}">
                <a16:creationId xmlns:a16="http://schemas.microsoft.com/office/drawing/2014/main" id="{C89A2591-628C-4765-AF9E-66D445B20DF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49617" y="3696988"/>
            <a:ext cx="3836894" cy="2167845"/>
          </a:xfrm>
          <a:prstGeom prst="rect">
            <a:avLst/>
          </a:prstGeom>
        </p:spPr>
      </p:pic>
      <p:sp>
        <p:nvSpPr>
          <p:cNvPr id="30" name="Rectangle 6">
            <a:extLst>
              <a:ext uri="{FF2B5EF4-FFF2-40B4-BE49-F238E27FC236}">
                <a16:creationId xmlns:a16="http://schemas.microsoft.com/office/drawing/2014/main" id="{001928A5-13A8-4372-8A77-BCAAE5553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4188" y="5840345"/>
            <a:ext cx="1707751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881923F-48B0-408D-9F85-DB0FBCAD1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6415" y="723153"/>
            <a:ext cx="4555782" cy="5392482"/>
          </a:xfrm>
        </p:spPr>
        <p:txBody>
          <a:bodyPr anchor="ctr">
            <a:normAutofit/>
          </a:bodyPr>
          <a:lstStyle/>
          <a:p>
            <a:r>
              <a:rPr lang="nb-NO" sz="2000" dirty="0"/>
              <a:t>Linket til FFOs </a:t>
            </a:r>
            <a:r>
              <a:rPr lang="nb-NO" sz="2000" dirty="0">
                <a:hlinkClick r:id="rId4"/>
              </a:rPr>
              <a:t>nettside</a:t>
            </a:r>
            <a:endParaRPr lang="nb-NO" sz="2000" dirty="0"/>
          </a:p>
          <a:p>
            <a:endParaRPr lang="nb-NO" sz="2000" dirty="0"/>
          </a:p>
          <a:p>
            <a:endParaRPr lang="nb-NO" sz="2000" dirty="0"/>
          </a:p>
          <a:p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188476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FFFFFF"/>
                </a:solidFill>
              </a:rPr>
              <a:t>Teknikk på stort møterom</a:t>
            </a:r>
          </a:p>
        </p:txBody>
      </p:sp>
      <p:sp>
        <p:nvSpPr>
          <p:cNvPr id="79" name="Arc 78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r>
              <a:rPr lang="nb-NO" sz="2200" dirty="0"/>
              <a:t>Sjekk alltid mikrofonene – batteriene kan være utladet.</a:t>
            </a:r>
          </a:p>
          <a:p>
            <a:r>
              <a:rPr lang="nb-NO" sz="2200" dirty="0"/>
              <a:t>Skal dere bruke lydanlegget er dette i «lille møterom bak lamellen» husk da å skru av høyttaleren på baksiden (er merket) –dette er viktig hvis rommet er delt, spesielt viktig når dere bruker videokonferanseutstyret. Ellers blir det ikke toveis kommunikasjon. </a:t>
            </a:r>
          </a:p>
          <a:p>
            <a:r>
              <a:rPr lang="nb-NO" sz="2200" dirty="0"/>
              <a:t>Høyttalere henger i taket. </a:t>
            </a:r>
          </a:p>
          <a:p>
            <a:endParaRPr lang="nb-NO" sz="2200" dirty="0"/>
          </a:p>
          <a:p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4291605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428F3C8-B2DB-447D-85FB-BC8F843B8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nb-NO" sz="4600"/>
              <a:t>Teknisk assistanse nytt utstyr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58AEEA0-B135-4C04-8ACD-ED86A19BC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nb-NO" sz="2400"/>
              <a:t>Videokonferanse og strømmeutstyr </a:t>
            </a:r>
          </a:p>
          <a:p>
            <a:endParaRPr lang="nb-NO" sz="2400"/>
          </a:p>
          <a:p>
            <a:r>
              <a:rPr lang="nb-NO" sz="2400"/>
              <a:t>Ta kontakt med Kristoffer Solø</a:t>
            </a:r>
          </a:p>
          <a:p>
            <a:endParaRPr lang="nb-NO" sz="2400"/>
          </a:p>
          <a:p>
            <a:r>
              <a:rPr lang="nb-NO" sz="2400">
                <a:hlinkClick r:id="rId2"/>
              </a:rPr>
              <a:t>kristoffer.solo@icloud.com</a:t>
            </a:r>
            <a:r>
              <a:rPr lang="nb-NO" sz="2400"/>
              <a:t> , mobil: 41669597</a:t>
            </a:r>
          </a:p>
          <a:p>
            <a:endParaRPr lang="nb-NO" sz="2400"/>
          </a:p>
          <a:p>
            <a:r>
              <a:rPr lang="nb-NO" sz="2400"/>
              <a:t>Dere avtaler pris med Kristoffer direkte</a:t>
            </a:r>
          </a:p>
        </p:txBody>
      </p:sp>
    </p:spTree>
    <p:extLst>
      <p:ext uri="{BB962C8B-B14F-4D97-AF65-F5344CB8AC3E}">
        <p14:creationId xmlns:p14="http://schemas.microsoft.com/office/powerpoint/2010/main" val="20375697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53618" y="1239927"/>
            <a:ext cx="4008586" cy="4680583"/>
          </a:xfrm>
        </p:spPr>
        <p:txBody>
          <a:bodyPr anchor="ctr">
            <a:normAutofit/>
          </a:bodyPr>
          <a:lstStyle/>
          <a:p>
            <a:r>
              <a:rPr lang="nb-NO" b="1"/>
              <a:t>Ventilasjon kveldstid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291923" y="1239927"/>
            <a:ext cx="4971824" cy="4680583"/>
          </a:xfrm>
        </p:spPr>
        <p:txBody>
          <a:bodyPr anchor="ctr">
            <a:normAutofit/>
          </a:bodyPr>
          <a:lstStyle/>
          <a:p>
            <a:r>
              <a:rPr lang="nb-NO" sz="2000" dirty="0"/>
              <a:t>Lille Lungegårdsvann – bryter som ved siden av døren merket ventilasjon gir luft i begge møterom.</a:t>
            </a:r>
          </a:p>
          <a:p>
            <a:r>
              <a:rPr lang="nb-NO" sz="2000" dirty="0"/>
              <a:t>Inngang 7 ved siden av hovedinngangen «merket ventilasjon» Tidsur da vil alle kontorer + toaletter få luft.</a:t>
            </a:r>
          </a:p>
          <a:p>
            <a:r>
              <a:rPr lang="nb-NO" sz="2000" dirty="0"/>
              <a:t>Ved matlaging på kjøkkenet komfyrvakt og kjøkkenvifte</a:t>
            </a:r>
          </a:p>
          <a:p>
            <a:pPr marL="0" indent="0">
              <a:buNone/>
            </a:pPr>
            <a:r>
              <a:rPr lang="nb-NO" sz="2000" dirty="0"/>
              <a:t>All ventilasjon blir skrudd av i Aasegården kl. 16.00 – og er av i helgene.</a:t>
            </a:r>
          </a:p>
          <a:p>
            <a:endParaRPr lang="nb-NO" sz="2000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736FD39F-F511-4FEC-BF03-1AED03B7E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180" y="-403903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5525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/>
          </a:bodyPr>
          <a:lstStyle/>
          <a:p>
            <a:r>
              <a:rPr lang="nb-NO" sz="3000" b="1"/>
              <a:t>Arrangementer på huset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628226" y="1463040"/>
            <a:ext cx="5542387" cy="4300447"/>
          </a:xfrm>
        </p:spPr>
        <p:txBody>
          <a:bodyPr anchor="t">
            <a:normAutofit/>
          </a:bodyPr>
          <a:lstStyle/>
          <a:p>
            <a:r>
              <a:rPr lang="nb-NO" sz="2200" dirty="0"/>
              <a:t>FFO Vestland har informasjon- og </a:t>
            </a:r>
            <a:r>
              <a:rPr lang="nb-NO" sz="2200" dirty="0" err="1"/>
              <a:t>arrangementsuvalget</a:t>
            </a:r>
            <a:endParaRPr lang="nb-NO" sz="2200" dirty="0"/>
          </a:p>
          <a:p>
            <a:pPr marL="0" indent="0">
              <a:buNone/>
            </a:pPr>
            <a:r>
              <a:rPr lang="nb-NO" sz="2200" dirty="0"/>
              <a:t>Trenger flere medlemmer, leder Laila Grosvold Nygård</a:t>
            </a:r>
          </a:p>
          <a:p>
            <a:pPr marL="0" indent="0">
              <a:buNone/>
            </a:pPr>
            <a:endParaRPr lang="nb-NO" sz="2200" dirty="0"/>
          </a:p>
          <a:p>
            <a:pPr marL="0" indent="0">
              <a:buNone/>
            </a:pPr>
            <a:r>
              <a:rPr lang="nb-NO" sz="2200" dirty="0"/>
              <a:t>Forslag til felles aktiviteter?</a:t>
            </a:r>
          </a:p>
          <a:p>
            <a:pPr marL="0" indent="0">
              <a:buNone/>
            </a:pPr>
            <a:r>
              <a:rPr lang="nb-NO" sz="2200" dirty="0"/>
              <a:t>Forslag sendes til oss på e-post </a:t>
            </a:r>
            <a:r>
              <a:rPr lang="nb-NO" sz="2200" dirty="0">
                <a:hlinkClick r:id="rId2"/>
              </a:rPr>
              <a:t>post.vestland@ffo.no</a:t>
            </a:r>
            <a:r>
              <a:rPr lang="nb-NO" sz="2200" dirty="0"/>
              <a:t> </a:t>
            </a:r>
          </a:p>
          <a:p>
            <a:endParaRPr lang="nb-NO" sz="2200" dirty="0"/>
          </a:p>
          <a:p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11024978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A7895A40-19A4-42D6-9D30-DBC1E8002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11067024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C8733C0-1103-48DF-A1E9-361E5501E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689" y="3071183"/>
            <a:ext cx="9910296" cy="259002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8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Dørtelefon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E3B9747-7098-44B4-BA4F-8FB633903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688" y="1553518"/>
            <a:ext cx="9910295" cy="1281733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Husk! Å sette telefonen tilbake i resepsjonen.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160A0C9C-8094-45A6-BEA6-F9B8F5F65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9506" y="2835251"/>
            <a:ext cx="3452017" cy="287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82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nb-NO" sz="5400" b="1" dirty="0"/>
              <a:t>Praktisk informasjon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 fontScale="77500" lnSpcReduction="20000"/>
          </a:bodyPr>
          <a:lstStyle/>
          <a:p>
            <a:pPr marL="514350" indent="-514350">
              <a:buAutoNum type="arabicPeriod"/>
            </a:pPr>
            <a:endParaRPr lang="nb-NO" sz="2400" dirty="0"/>
          </a:p>
          <a:p>
            <a:pPr marL="514350" indent="-514350">
              <a:buAutoNum type="arabicPeriod"/>
            </a:pPr>
            <a:endParaRPr lang="nb-NO" sz="2400" dirty="0"/>
          </a:p>
          <a:p>
            <a:pPr marL="514350" indent="-514350">
              <a:buAutoNum type="arabicPeriod"/>
            </a:pPr>
            <a:endParaRPr lang="nb-NO" sz="2400" dirty="0"/>
          </a:p>
          <a:p>
            <a:pPr marL="514350" indent="-514350">
              <a:buAutoNum type="arabicPeriod"/>
            </a:pPr>
            <a:r>
              <a:rPr lang="nb-NO" sz="2400" dirty="0"/>
              <a:t>Ordensregler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nb-NO" sz="2400" dirty="0"/>
              <a:t>Møterom: </a:t>
            </a:r>
            <a:r>
              <a:rPr lang="nb-NO" sz="2300" dirty="0">
                <a:latin typeface="Calibri" panose="020F0502020204030204" pitchFamily="34" charset="0"/>
                <a:ea typeface="Calibri" panose="020F0502020204030204" pitchFamily="34" charset="0"/>
              </a:rPr>
              <a:t>Når vi nå tar i bruk nytt bookingsystem vil vi være nøye med hvordan det ser ut etter dere. </a:t>
            </a:r>
            <a:r>
              <a:rPr lang="nb-NO" sz="23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Hvis det ikke er </a:t>
            </a:r>
            <a:r>
              <a:rPr lang="nb-NO" sz="23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rigget som på bildene fakturers de som har brukt </a:t>
            </a:r>
            <a:r>
              <a:rPr lang="nb-NO" sz="2300" b="1" dirty="0">
                <a:latin typeface="Calibri" panose="020F0502020204030204" pitchFamily="34" charset="0"/>
                <a:ea typeface="Calibri" panose="020F0502020204030204" pitchFamily="34" charset="0"/>
              </a:rPr>
              <a:t>r</a:t>
            </a:r>
            <a:r>
              <a:rPr lang="nb-NO" sz="23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ommet kr. 500,- </a:t>
            </a:r>
            <a:r>
              <a:rPr lang="nb-NO" sz="23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dette gjelder også leietaker. </a:t>
            </a:r>
            <a:endParaRPr lang="nb-NO" sz="2400" dirty="0"/>
          </a:p>
          <a:p>
            <a:pPr marL="514350" indent="-514350">
              <a:buAutoNum type="arabicPeriod"/>
            </a:pPr>
            <a:r>
              <a:rPr lang="nb-NO" sz="2400" dirty="0"/>
              <a:t>Teknisk utstyr </a:t>
            </a:r>
          </a:p>
          <a:p>
            <a:pPr marL="514350" indent="-514350">
              <a:buAutoNum type="arabicPeriod"/>
            </a:pPr>
            <a:r>
              <a:rPr lang="nb-NO" sz="2400" dirty="0" err="1"/>
              <a:t>Covid</a:t>
            </a:r>
            <a:r>
              <a:rPr lang="nb-NO" sz="2400" dirty="0"/>
              <a:t> -19 </a:t>
            </a:r>
            <a:r>
              <a:rPr lang="nb-NO" sz="2400" dirty="0">
                <a:hlinkClick r:id="rId2"/>
              </a:rPr>
              <a:t>–(forholdsregler på senteret). </a:t>
            </a:r>
            <a:endParaRPr lang="nb-NO" sz="2400" dirty="0"/>
          </a:p>
          <a:p>
            <a:pPr marL="514350" indent="-514350">
              <a:buAutoNum type="arabicPeriod"/>
            </a:pPr>
            <a:r>
              <a:rPr lang="nb-NO" sz="2400" dirty="0"/>
              <a:t>Ost og vinkveld 16. September 2022 </a:t>
            </a:r>
          </a:p>
          <a:p>
            <a:pPr marL="514350" indent="-514350">
              <a:buAutoNum type="arabicPeriod"/>
            </a:pPr>
            <a:r>
              <a:rPr lang="nb-NO" sz="2400" dirty="0"/>
              <a:t>Skolebesøk </a:t>
            </a:r>
          </a:p>
          <a:p>
            <a:pPr marL="514350" indent="-514350">
              <a:buAutoNum type="arabicPeriod"/>
            </a:pPr>
            <a:endParaRPr lang="nb-NO" sz="2400" dirty="0"/>
          </a:p>
          <a:p>
            <a:pPr marL="514350" indent="-514350">
              <a:buAutoNum type="arabicPeriod"/>
            </a:pPr>
            <a:endParaRPr lang="nb-NO" sz="2400" dirty="0"/>
          </a:p>
          <a:p>
            <a:pPr marL="0" indent="0">
              <a:buNone/>
            </a:pPr>
            <a:endParaRPr lang="nb-NO" sz="2400" dirty="0"/>
          </a:p>
          <a:p>
            <a:pPr marL="514350" indent="-514350">
              <a:buAutoNum type="arabicPeriod"/>
            </a:pP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0595850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6EFC920F-B85A-4068-BD93-41064EDE9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C559108-BBAE-426C-8564-051D2BA6D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2BC35EE-6650-42D2-AEFB-4B7CD1AFC9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952C743-9049-4DFB-878B-2AB07B6E4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99425" y="1238081"/>
            <a:ext cx="4709345" cy="962953"/>
          </a:xfrm>
        </p:spPr>
        <p:txBody>
          <a:bodyPr anchor="b">
            <a:normAutofit/>
          </a:bodyPr>
          <a:lstStyle/>
          <a:p>
            <a:r>
              <a:rPr lang="nb-NO" sz="3800" b="1"/>
              <a:t>Alarm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39885" y="2372170"/>
            <a:ext cx="438912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00736" y="2508105"/>
            <a:ext cx="4709345" cy="3632493"/>
          </a:xfrm>
        </p:spPr>
        <p:txBody>
          <a:bodyPr anchor="ctr">
            <a:normAutofit/>
          </a:bodyPr>
          <a:lstStyle/>
          <a:p>
            <a:r>
              <a:rPr lang="nb-NO" sz="2000"/>
              <a:t>Alle organisasjoner har fått utlevert alarmkode.</a:t>
            </a:r>
          </a:p>
          <a:p>
            <a:r>
              <a:rPr lang="nb-NO" sz="2000"/>
              <a:t>Alarm går på kl. 22.00 hver dag, er på i helger.</a:t>
            </a:r>
          </a:p>
          <a:p>
            <a:r>
              <a:rPr lang="nb-NO" sz="2000"/>
              <a:t>Lapp henger utenfor inngangene</a:t>
            </a:r>
          </a:p>
          <a:p>
            <a:endParaRPr lang="nb-NO" sz="2000"/>
          </a:p>
          <a:p>
            <a:r>
              <a:rPr lang="nb-NO" sz="2000"/>
              <a:t>Utløst alarmen ring </a:t>
            </a:r>
            <a:r>
              <a:rPr lang="nb-NO" sz="2000" b="1"/>
              <a:t>815  00 820 – navn org</a:t>
            </a:r>
          </a:p>
          <a:p>
            <a:endParaRPr lang="nb-NO" sz="2000" b="1"/>
          </a:p>
          <a:p>
            <a:r>
              <a:rPr lang="nb-NO" sz="2000" b="1"/>
              <a:t>Kodeord: FRIVILLIG </a:t>
            </a:r>
          </a:p>
          <a:p>
            <a:pPr marL="0" indent="0">
              <a:buNone/>
            </a:pPr>
            <a:endParaRPr lang="nb-NO" sz="2000"/>
          </a:p>
          <a:p>
            <a:pPr marL="0" indent="0">
              <a:buNone/>
            </a:pPr>
            <a:endParaRPr lang="nb-NO" sz="200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F02DBD70-1B00-43AA-9A38-985EBB0A79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94"/>
          <a:stretch/>
        </p:blipFill>
        <p:spPr>
          <a:xfrm>
            <a:off x="6538366" y="1383738"/>
            <a:ext cx="4929098" cy="475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302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mat&#10;&#10;Automatisk generert beskrivelse">
            <a:extLst>
              <a:ext uri="{FF2B5EF4-FFF2-40B4-BE49-F238E27FC236}">
                <a16:creationId xmlns:a16="http://schemas.microsoft.com/office/drawing/2014/main" id="{239B9EA3-1A34-4C79-8318-563ED77BC9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27" b="5487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3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3181782-E22F-4C7A-9D6A-F82384326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 fontScale="90000"/>
          </a:bodyPr>
          <a:lstStyle/>
          <a:p>
            <a:pPr algn="ctr"/>
            <a:r>
              <a:rPr lang="nb-NO" sz="3600" dirty="0"/>
              <a:t>Ost og vinkveld </a:t>
            </a:r>
            <a:br>
              <a:rPr lang="nb-NO" sz="3600" dirty="0"/>
            </a:br>
            <a:r>
              <a:rPr lang="nb-NO" sz="3600" dirty="0"/>
              <a:t>16. September 2022 Fi-Senteret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3654F8B-99E5-4086-9C7A-B4FBF186E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endParaRPr lang="nb-NO" sz="1800" dirty="0"/>
          </a:p>
          <a:p>
            <a:pPr marL="0" indent="0">
              <a:buNone/>
            </a:pPr>
            <a:r>
              <a:rPr lang="nb-NO" sz="1800" dirty="0"/>
              <a:t>Ost og vinkveld for tillitsvalgte </a:t>
            </a:r>
          </a:p>
          <a:p>
            <a:pPr marL="0" indent="0">
              <a:buNone/>
            </a:pPr>
            <a:r>
              <a:rPr lang="nb-NO" sz="1800" dirty="0"/>
              <a:t>Pris pr deltaker kr. 200,-</a:t>
            </a:r>
          </a:p>
          <a:p>
            <a:pPr marL="0" indent="0">
              <a:buNone/>
            </a:pPr>
            <a:r>
              <a:rPr lang="nb-NO" sz="1800" dirty="0"/>
              <a:t>Trenge festkomite – karaoke? Quiz?</a:t>
            </a:r>
          </a:p>
          <a:p>
            <a:pPr marL="0" indent="0">
              <a:buNone/>
            </a:pPr>
            <a:r>
              <a:rPr lang="nb-NO" sz="1800" dirty="0"/>
              <a:t>Påmelding senest 12. september til </a:t>
            </a:r>
            <a:r>
              <a:rPr lang="nb-NO" sz="1800" dirty="0">
                <a:hlinkClick r:id="rId3"/>
              </a:rPr>
              <a:t>post.vestland@ffo.no</a:t>
            </a:r>
            <a:r>
              <a:rPr lang="nb-NO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586684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/>
          </a:bodyPr>
          <a:lstStyle/>
          <a:p>
            <a:r>
              <a:rPr lang="nb-NO" sz="3000" b="1" dirty="0"/>
              <a:t>Konsulentstilling 100% på huset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656218" y="1463039"/>
            <a:ext cx="5542387" cy="4300447"/>
          </a:xfrm>
        </p:spPr>
        <p:txBody>
          <a:bodyPr anchor="t">
            <a:normAutofit/>
          </a:bodyPr>
          <a:lstStyle/>
          <a:p>
            <a:endParaRPr lang="nb-NO" sz="2200" dirty="0"/>
          </a:p>
          <a:p>
            <a:r>
              <a:rPr lang="nb-NO" sz="2200" dirty="0"/>
              <a:t>Skolebesøk på huset, og digitalt</a:t>
            </a:r>
          </a:p>
          <a:p>
            <a:r>
              <a:rPr lang="nb-NO" sz="2200" dirty="0"/>
              <a:t>Fylkessekretærs stedfortreder</a:t>
            </a:r>
          </a:p>
          <a:p>
            <a:pPr marL="0" indent="0">
              <a:buNone/>
            </a:pPr>
            <a:r>
              <a:rPr lang="nb-NO" sz="2200" dirty="0"/>
              <a:t>Ta kontakt med Line på </a:t>
            </a:r>
            <a:r>
              <a:rPr lang="nb-NO" sz="2200" dirty="0">
                <a:hlinkClick r:id="rId2"/>
              </a:rPr>
              <a:t>line.skatøy@ffo.no</a:t>
            </a:r>
            <a:r>
              <a:rPr lang="nb-NO" sz="2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69686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nb-NO" sz="5400" b="1"/>
              <a:t>Ordensregler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46229" y="3302493"/>
            <a:ext cx="10591099" cy="2732547"/>
          </a:xfrm>
        </p:spPr>
        <p:txBody>
          <a:bodyPr anchor="ctr">
            <a:normAutofit lnSpcReduction="10000"/>
          </a:bodyPr>
          <a:lstStyle/>
          <a:p>
            <a:r>
              <a:rPr lang="nb-NO" sz="2400" dirty="0"/>
              <a:t>Renhold på Fi-Senteret skjer man-torsdag, toaletter, kjøkken, kontorer og fellesareal. </a:t>
            </a:r>
          </a:p>
          <a:p>
            <a:r>
              <a:rPr lang="nb-NO" sz="2400" dirty="0"/>
              <a:t>Hva har organisasjonene ansvar for på dag- og kveldstid?</a:t>
            </a:r>
          </a:p>
          <a:p>
            <a:r>
              <a:rPr lang="nb-NO" sz="2400" dirty="0"/>
              <a:t>Tømming av boss, - vask av alle møtebord, - rydding inn i oppvaskmaskin og tømming. Restavfall kastes i hovedinngang 7 ved postkassene, her brukes nøkkelbrikke for å få adgang.</a:t>
            </a:r>
          </a:p>
          <a:p>
            <a:r>
              <a:rPr lang="nb-NO" sz="2400" dirty="0"/>
              <a:t>Papp avfall og annet, 2. etasje i gangen. </a:t>
            </a:r>
          </a:p>
          <a:p>
            <a:pPr marL="0" indent="0">
              <a:buNone/>
            </a:pPr>
            <a:endParaRPr lang="nb-NO" sz="2400" dirty="0"/>
          </a:p>
          <a:p>
            <a:endParaRPr lang="nb-NO" sz="2400" dirty="0"/>
          </a:p>
          <a:p>
            <a:endParaRPr lang="nb-NO" sz="2400" dirty="0"/>
          </a:p>
          <a:p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4261878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28D31E1B-0407-4223-9642-0B642CBF5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67266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43631" y="873940"/>
            <a:ext cx="5052369" cy="1035781"/>
          </a:xfrm>
        </p:spPr>
        <p:txBody>
          <a:bodyPr anchor="ctr">
            <a:normAutofit fontScale="90000"/>
          </a:bodyPr>
          <a:lstStyle/>
          <a:p>
            <a:r>
              <a:rPr lang="nb-NO" sz="3300" b="1" dirty="0"/>
              <a:t>Renhold ved bruk av møterom internt/eksternt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45029" y="2524721"/>
            <a:ext cx="4991629" cy="3677123"/>
          </a:xfrm>
        </p:spPr>
        <p:txBody>
          <a:bodyPr anchor="ctr">
            <a:normAutofit fontScale="92500" lnSpcReduction="20000"/>
          </a:bodyPr>
          <a:lstStyle/>
          <a:p>
            <a:r>
              <a:rPr lang="nb-NO" sz="1700" dirty="0"/>
              <a:t>Husk å kaste bosset – ta bosset ned i 1. etasje. Sprit/vask alle overflater – kvitter i skjema</a:t>
            </a:r>
          </a:p>
          <a:p>
            <a:r>
              <a:rPr lang="nb-NO" sz="1700" dirty="0"/>
              <a:t>Søppelsekker under i skapet ved oppvaskmaskin. rydd etter dere. Ikke legg kopper i vasken sett i maskinen. </a:t>
            </a:r>
          </a:p>
          <a:p>
            <a:r>
              <a:rPr lang="nb-NO" sz="1700" dirty="0"/>
              <a:t>Bruk program 4 (30 min). Eller vi anbefaler papp.</a:t>
            </a:r>
          </a:p>
          <a:p>
            <a:endParaRPr lang="nb-NO" sz="1700" dirty="0"/>
          </a:p>
          <a:p>
            <a:r>
              <a:rPr lang="nb-NO" sz="1700" dirty="0"/>
              <a:t>Bruk oppvaskmaskinen, Tørrmopp – gulvet hvis det er mye søl. Mopp og feiebrett på kjøkkenet/eller i bøttekottet forbi resepsjonen.</a:t>
            </a:r>
          </a:p>
          <a:p>
            <a:r>
              <a:rPr lang="nb-NO" sz="1700" dirty="0"/>
              <a:t>HUSK!! Tørk av alle møtebord etter bruk. </a:t>
            </a:r>
          </a:p>
          <a:p>
            <a:r>
              <a:rPr lang="nb-NO" sz="1700" dirty="0"/>
              <a:t>Lukk alle vinduer.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0E96339-907C-46C3-99AC-31179B6F0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16299" y="608401"/>
            <a:ext cx="4637502" cy="55934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lassholder for innhol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9051" y="901032"/>
            <a:ext cx="3586135" cy="5116220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3832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82885AB-29AD-C07C-60D2-1E41E60CA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r>
              <a:rPr lang="nb-NO" b="1">
                <a:solidFill>
                  <a:srgbClr val="FFFFFF"/>
                </a:solidFill>
              </a:rPr>
              <a:t>Vi oppfordrer alle brukere av senteret 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DE23AA1-8C29-BE9E-4B6D-0B6495422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r>
              <a:rPr lang="nb-NO" sz="2400" dirty="0"/>
              <a:t>Senteret har spritdispensere i hovedinngangen 7, store Lungegårdsvann ved inngangen til møterommet.</a:t>
            </a:r>
          </a:p>
          <a:p>
            <a:r>
              <a:rPr lang="nb-NO" sz="2400" dirty="0"/>
              <a:t>Utenfor stort møterom og på kjøkkenet. </a:t>
            </a:r>
          </a:p>
          <a:p>
            <a:r>
              <a:rPr lang="nb-NO" sz="2400" dirty="0"/>
              <a:t>I tillegg står det tilgjengelig håndsprit på toaletter, møterom og ellers i lokalene. </a:t>
            </a:r>
          </a:p>
          <a:p>
            <a:r>
              <a:rPr lang="nb-NO" sz="2400" dirty="0"/>
              <a:t>Har du luftveissymptomer bli hjemme.</a:t>
            </a:r>
          </a:p>
          <a:p>
            <a:r>
              <a:rPr lang="nb-NO" sz="2400" dirty="0"/>
              <a:t>Vis solidaritet med sårbare grupper. 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055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nb-NO" sz="5400" b="1"/>
              <a:t>Møteforberedelser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nb-NO" sz="2400" dirty="0"/>
              <a:t>Bærbarprojektor er i skapet i resepsjonen</a:t>
            </a:r>
          </a:p>
          <a:p>
            <a:r>
              <a:rPr lang="nb-NO" sz="2400" dirty="0"/>
              <a:t>Husk å skru på lydanlegget, bak lamellene i Lille Lungegårdsvann</a:t>
            </a:r>
          </a:p>
          <a:p>
            <a:r>
              <a:rPr lang="nb-NO" sz="2400" dirty="0"/>
              <a:t>Vis aktsom bruk av mikrofoner – ligger i skapet på stort møterom </a:t>
            </a:r>
          </a:p>
          <a:p>
            <a:r>
              <a:rPr lang="nb-NO" sz="2400" dirty="0"/>
              <a:t>Foredragsholder – organisasjon er selv ansvarlig for at de har rette påkoblingsmuligheter – uavhengig av pc type</a:t>
            </a:r>
          </a:p>
          <a:p>
            <a:r>
              <a:rPr lang="nb-NO" sz="2400" dirty="0"/>
              <a:t>Vi har 4 påkoblingsmuligheter</a:t>
            </a:r>
          </a:p>
        </p:txBody>
      </p:sp>
    </p:spTree>
    <p:extLst>
      <p:ext uri="{BB962C8B-B14F-4D97-AF65-F5344CB8AC3E}">
        <p14:creationId xmlns:p14="http://schemas.microsoft.com/office/powerpoint/2010/main" val="2426181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04C525F3-5A1F-2E9A-39A7-27BBE9F43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nb-NO" b="1" dirty="0"/>
              <a:t>Branninstruks 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24151454-B268-FC70-7073-6EE833FBA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82" y="1353553"/>
            <a:ext cx="4777381" cy="398115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F8726DD-7DD2-9279-5F4A-3786C1DCD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r>
              <a:rPr lang="nb-NO" dirty="0"/>
              <a:t>Evakuering, Lars Hillesgate 20b. Gå gjennom gangen forbi vaktmesters kontor, og ned trappene til 1. etasje.</a:t>
            </a:r>
          </a:p>
          <a:p>
            <a:r>
              <a:rPr lang="nb-NO" dirty="0"/>
              <a:t>Utenfor vaktmesters kontor i 3 etasje, finner dere EVAC – evakueringsstol. </a:t>
            </a:r>
          </a:p>
        </p:txBody>
      </p:sp>
    </p:spTree>
    <p:extLst>
      <p:ext uri="{BB962C8B-B14F-4D97-AF65-F5344CB8AC3E}">
        <p14:creationId xmlns:p14="http://schemas.microsoft.com/office/powerpoint/2010/main" val="164248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Arc 11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24A1A44-89A6-8637-112C-EC66A5B29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nb-NO" b="1" dirty="0"/>
              <a:t>Hjertestarter </a:t>
            </a:r>
          </a:p>
        </p:txBody>
      </p:sp>
      <p:sp>
        <p:nvSpPr>
          <p:cNvPr id="18" name="Freeform: Shape 13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BDF7589-DC1B-8D7A-5AED-C5CFCD6D1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endParaRPr lang="nb-NO" dirty="0"/>
          </a:p>
          <a:p>
            <a:r>
              <a:rPr lang="nb-NO" dirty="0"/>
              <a:t>Hjertestarter henger i gangen i 2 etasje ved vaktmesters kontor.</a:t>
            </a:r>
          </a:p>
          <a:p>
            <a:r>
              <a:rPr lang="nb-NO" dirty="0"/>
              <a:t>Ring 113.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6ED89FCB-BAE4-85F7-7316-E7322A0A3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876300"/>
            <a:ext cx="4657725" cy="4933950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92572172-E739-71B2-861A-7069B1F0FE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9948" y="3872289"/>
            <a:ext cx="3216195" cy="332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446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nb-NO" sz="4800" b="1"/>
              <a:t>Oppsett av møterommene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45028" y="3017521"/>
            <a:ext cx="9941319" cy="3324089"/>
          </a:xfrm>
        </p:spPr>
        <p:txBody>
          <a:bodyPr anchor="ctr">
            <a:normAutofit fontScale="70000" lnSpcReduction="20000"/>
          </a:bodyPr>
          <a:lstStyle/>
          <a:p>
            <a:endParaRPr lang="nb-NO" sz="2400" dirty="0"/>
          </a:p>
          <a:p>
            <a:r>
              <a:rPr lang="nb-NO" sz="2900" dirty="0">
                <a:solidFill>
                  <a:srgbClr val="FF0000"/>
                </a:solidFill>
                <a:latin typeface="+mn-lt"/>
              </a:rPr>
              <a:t>Husk å rigge tilbake når dere har brukt rommene</a:t>
            </a:r>
            <a:r>
              <a:rPr lang="nb-NO" sz="2900" dirty="0">
                <a:latin typeface="+mn-lt"/>
              </a:rPr>
              <a:t>.</a:t>
            </a:r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r>
              <a:rPr lang="nb-NO" sz="2400" dirty="0"/>
              <a:t>Bilder henger på veggene i begge rom.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400" dirty="0"/>
              <a:t>Stort møterom har plass til 35 når det er delt – begge rom 60 i klasseromsoppsett.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400" dirty="0"/>
              <a:t>Lille «stort møterom» har plass til 20.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400" dirty="0"/>
              <a:t>Vågen har plass til 12.</a:t>
            </a:r>
          </a:p>
          <a:p>
            <a:pPr marL="0" indent="0">
              <a:buNone/>
            </a:pPr>
            <a:endParaRPr lang="nb-NO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nb-NO" sz="2400" dirty="0">
                <a:latin typeface="Calibri" panose="020F0502020204030204" pitchFamily="34" charset="0"/>
                <a:ea typeface="Calibri" panose="020F0502020204030204" pitchFamily="34" charset="0"/>
              </a:rPr>
              <a:t>Når vi nå tar i bruk bookingsystemet,  vil vi være nøye med rommene ser ut etter bruk. </a:t>
            </a:r>
            <a:r>
              <a:rPr lang="nb-NO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Hvis det ikke er </a:t>
            </a:r>
            <a:r>
              <a:rPr lang="nb-NO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rigget som på bildene fakturers de som har brukt </a:t>
            </a:r>
            <a:r>
              <a:rPr lang="nb-NO" sz="2400" b="1" dirty="0">
                <a:latin typeface="Calibri" panose="020F0502020204030204" pitchFamily="34" charset="0"/>
                <a:ea typeface="Calibri" panose="020F0502020204030204" pitchFamily="34" charset="0"/>
              </a:rPr>
              <a:t>r</a:t>
            </a:r>
            <a:r>
              <a:rPr lang="nb-NO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ommet kr. 500,- </a:t>
            </a:r>
            <a:r>
              <a:rPr lang="nb-NO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gjelder både eksterne og interne leietaker.</a:t>
            </a:r>
            <a:endParaRPr lang="nb-NO" sz="2400" dirty="0"/>
          </a:p>
          <a:p>
            <a:pPr marL="0" indent="0">
              <a:buNone/>
            </a:pPr>
            <a:endParaRPr lang="nb-NO" sz="240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7361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2131</TotalTime>
  <Words>1002</Words>
  <Application>Microsoft Office PowerPoint</Application>
  <PresentationFormat>Widescreen</PresentationFormat>
  <Paragraphs>125</Paragraphs>
  <Slides>22</Slides>
  <Notes>1</Notes>
  <HiddenSlides>0</HiddenSlides>
  <MMClips>1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22</vt:i4>
      </vt:variant>
    </vt:vector>
  </HeadingPairs>
  <TitlesOfParts>
    <vt:vector size="28" baseType="lpstr">
      <vt:lpstr>Arial</vt:lpstr>
      <vt:lpstr>Arial Black</vt:lpstr>
      <vt:lpstr>Calibri</vt:lpstr>
      <vt:lpstr>Calibri Light</vt:lpstr>
      <vt:lpstr>Verdana</vt:lpstr>
      <vt:lpstr>Office-tema</vt:lpstr>
      <vt:lpstr>Leie av møterom – praktisk informasjon </vt:lpstr>
      <vt:lpstr>Praktisk informasjon</vt:lpstr>
      <vt:lpstr>Ordensregler</vt:lpstr>
      <vt:lpstr>Renhold ved bruk av møterom internt/eksternt </vt:lpstr>
      <vt:lpstr>Vi oppfordrer alle brukere av senteret </vt:lpstr>
      <vt:lpstr>Møteforberedelser</vt:lpstr>
      <vt:lpstr>Branninstruks </vt:lpstr>
      <vt:lpstr>Hjertestarter </vt:lpstr>
      <vt:lpstr>Oppsett av møterommene</vt:lpstr>
      <vt:lpstr>Etter bruk av møterom skal de rigges slik, som på bildene.</vt:lpstr>
      <vt:lpstr>Covid- retningslinjer </vt:lpstr>
      <vt:lpstr>Utleiepriser møterom Aasegården</vt:lpstr>
      <vt:lpstr>Booking av møterom høsten 2022</vt:lpstr>
      <vt:lpstr>Ny bookingløsning 2022</vt:lpstr>
      <vt:lpstr>Teknikk på stort møterom</vt:lpstr>
      <vt:lpstr>Teknisk assistanse nytt utstyr </vt:lpstr>
      <vt:lpstr>Ventilasjon kveldstid</vt:lpstr>
      <vt:lpstr>Arrangementer på huset</vt:lpstr>
      <vt:lpstr>Dørtelefon</vt:lpstr>
      <vt:lpstr>Alarm</vt:lpstr>
      <vt:lpstr>Ost og vinkveld  16. September 2022 Fi-Senteret</vt:lpstr>
      <vt:lpstr>Konsulentstilling 100% på huset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Jan Gunnar Øvretvedt</dc:creator>
  <cp:lastModifiedBy>Thora Vibecke Magnus</cp:lastModifiedBy>
  <cp:revision>57</cp:revision>
  <dcterms:created xsi:type="dcterms:W3CDTF">2014-10-09T15:15:31Z</dcterms:created>
  <dcterms:modified xsi:type="dcterms:W3CDTF">2022-07-16T08:42:23Z</dcterms:modified>
</cp:coreProperties>
</file>