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8" r:id="rId2"/>
  </p:sldMasterIdLst>
  <p:notesMasterIdLst>
    <p:notesMasterId r:id="rId24"/>
  </p:notesMasterIdLst>
  <p:handoutMasterIdLst>
    <p:handoutMasterId r:id="rId25"/>
  </p:handoutMasterIdLst>
  <p:sldIdLst>
    <p:sldId id="256" r:id="rId3"/>
    <p:sldId id="354" r:id="rId4"/>
    <p:sldId id="393" r:id="rId5"/>
    <p:sldId id="375" r:id="rId6"/>
    <p:sldId id="376" r:id="rId7"/>
    <p:sldId id="384" r:id="rId8"/>
    <p:sldId id="402" r:id="rId9"/>
    <p:sldId id="400" r:id="rId10"/>
    <p:sldId id="347" r:id="rId11"/>
    <p:sldId id="382" r:id="rId12"/>
    <p:sldId id="399" r:id="rId13"/>
    <p:sldId id="398" r:id="rId14"/>
    <p:sldId id="387" r:id="rId15"/>
    <p:sldId id="388" r:id="rId16"/>
    <p:sldId id="395" r:id="rId17"/>
    <p:sldId id="396" r:id="rId18"/>
    <p:sldId id="327" r:id="rId19"/>
    <p:sldId id="394" r:id="rId20"/>
    <p:sldId id="397" r:id="rId21"/>
    <p:sldId id="401" r:id="rId22"/>
    <p:sldId id="258" r:id="rId2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36">
          <p15:clr>
            <a:srgbClr val="A4A3A4"/>
          </p15:clr>
        </p15:guide>
        <p15:guide id="4" pos="38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593"/>
    <a:srgbClr val="89C4C9"/>
    <a:srgbClr val="808080"/>
    <a:srgbClr val="FFFFFF"/>
    <a:srgbClr val="116375"/>
    <a:srgbClr val="A44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89818" autoAdjust="0"/>
  </p:normalViewPr>
  <p:slideViewPr>
    <p:cSldViewPr snapToGrid="0" snapToObjects="1">
      <p:cViewPr varScale="1">
        <p:scale>
          <a:sx n="41" d="100"/>
          <a:sy n="41" d="100"/>
        </p:scale>
        <p:origin x="820" y="40"/>
      </p:cViewPr>
      <p:guideLst>
        <p:guide orient="horz" pos="2160"/>
        <p:guide pos="3840"/>
        <p:guide orient="horz" pos="2136"/>
        <p:guide pos="38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43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18C7B3-BC79-4DA7-9708-C588B9FCC0A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C82B5-0C2E-44E7-A414-92DC6EBD7DD2}">
      <dgm:prSet phldrT="[Text]"/>
      <dgm:spPr/>
      <dgm:t>
        <a:bodyPr/>
        <a:lstStyle/>
        <a:p>
          <a:r>
            <a:rPr lang="en-US" dirty="0" err="1" smtClean="0"/>
            <a:t>Porteføljestyre</a:t>
          </a:r>
          <a:endParaRPr lang="en-US" dirty="0"/>
        </a:p>
      </dgm:t>
    </dgm:pt>
    <dgm:pt modelId="{27B9DBAD-8C76-4AD5-A0E8-7A110A63840C}" type="parTrans" cxnId="{19C5C9C2-2EC3-4FAB-A6EB-31AE3B44497B}">
      <dgm:prSet/>
      <dgm:spPr/>
      <dgm:t>
        <a:bodyPr/>
        <a:lstStyle/>
        <a:p>
          <a:endParaRPr lang="en-US"/>
        </a:p>
      </dgm:t>
    </dgm:pt>
    <dgm:pt modelId="{81780DE3-339B-43CF-BAB8-BE417CADF4F1}" type="sibTrans" cxnId="{19C5C9C2-2EC3-4FAB-A6EB-31AE3B44497B}">
      <dgm:prSet/>
      <dgm:spPr/>
      <dgm:t>
        <a:bodyPr/>
        <a:lstStyle/>
        <a:p>
          <a:endParaRPr lang="en-US"/>
        </a:p>
      </dgm:t>
    </dgm:pt>
    <dgm:pt modelId="{6F93BC67-B572-490A-9101-0F4942D892B2}" type="asst">
      <dgm:prSet phldrT="[Text]"/>
      <dgm:spPr/>
      <dgm:t>
        <a:bodyPr/>
        <a:lstStyle/>
        <a:p>
          <a:r>
            <a:rPr lang="en-US" dirty="0" err="1" smtClean="0"/>
            <a:t>Porteføljestøtte</a:t>
          </a:r>
          <a:endParaRPr lang="en-US" dirty="0" smtClean="0"/>
        </a:p>
        <a:p>
          <a:r>
            <a:rPr lang="en-US" dirty="0" smtClean="0"/>
            <a:t>NN</a:t>
          </a:r>
          <a:endParaRPr lang="en-US" dirty="0"/>
        </a:p>
      </dgm:t>
    </dgm:pt>
    <dgm:pt modelId="{BA25FCB9-DAE0-4399-8DCF-8C11168986A1}" type="parTrans" cxnId="{4E73DEEB-593C-4532-907D-5AB14CB146FB}">
      <dgm:prSet/>
      <dgm:spPr/>
      <dgm:t>
        <a:bodyPr/>
        <a:lstStyle/>
        <a:p>
          <a:endParaRPr lang="en-US"/>
        </a:p>
      </dgm:t>
    </dgm:pt>
    <dgm:pt modelId="{0E7F4045-BD9C-4643-B9F6-426A80D5E627}" type="sibTrans" cxnId="{4E73DEEB-593C-4532-907D-5AB14CB146FB}">
      <dgm:prSet/>
      <dgm:spPr/>
      <dgm:t>
        <a:bodyPr/>
        <a:lstStyle/>
        <a:p>
          <a:endParaRPr lang="en-US"/>
        </a:p>
      </dgm:t>
    </dgm:pt>
    <dgm:pt modelId="{EBAFC98F-6E96-454D-A81A-EBA14226188F}">
      <dgm:prSet phldrT="[Text]"/>
      <dgm:spPr/>
      <dgm:t>
        <a:bodyPr/>
        <a:lstStyle/>
        <a:p>
          <a:r>
            <a:rPr lang="en-US" dirty="0" smtClean="0"/>
            <a:t>IKT</a:t>
          </a:r>
        </a:p>
        <a:p>
          <a:r>
            <a:rPr lang="en-US" dirty="0" smtClean="0"/>
            <a:t>Ivar Håkonsen</a:t>
          </a:r>
          <a:endParaRPr lang="en-US" dirty="0"/>
        </a:p>
      </dgm:t>
    </dgm:pt>
    <dgm:pt modelId="{79F46B51-6CBB-43A2-A80B-CDDCA10E5B38}" type="parTrans" cxnId="{A31A8557-F614-430C-A0F3-44121AF4B9B8}">
      <dgm:prSet/>
      <dgm:spPr/>
      <dgm:t>
        <a:bodyPr/>
        <a:lstStyle/>
        <a:p>
          <a:endParaRPr lang="en-US"/>
        </a:p>
      </dgm:t>
    </dgm:pt>
    <dgm:pt modelId="{157E030E-3DB2-467D-A1E4-95E3ECBF8150}" type="sibTrans" cxnId="{A31A8557-F614-430C-A0F3-44121AF4B9B8}">
      <dgm:prSet/>
      <dgm:spPr/>
      <dgm:t>
        <a:bodyPr/>
        <a:lstStyle/>
        <a:p>
          <a:endParaRPr lang="en-US"/>
        </a:p>
      </dgm:t>
    </dgm:pt>
    <dgm:pt modelId="{2FE221B7-2C86-40B5-942C-7DBD5C889C73}">
      <dgm:prSet phldrT="[Text]"/>
      <dgm:spPr/>
      <dgm:t>
        <a:bodyPr/>
        <a:lstStyle/>
        <a:p>
          <a:r>
            <a:rPr lang="nb-NO" dirty="0" smtClean="0"/>
            <a:t>Økonomi, budsjett, </a:t>
          </a:r>
          <a:r>
            <a:rPr lang="nb-NO" dirty="0" err="1" smtClean="0"/>
            <a:t>reknskap</a:t>
          </a:r>
          <a:endParaRPr lang="nb-NO" dirty="0" smtClean="0"/>
        </a:p>
        <a:p>
          <a:r>
            <a:rPr lang="en-US" dirty="0" smtClean="0"/>
            <a:t>NN</a:t>
          </a:r>
        </a:p>
      </dgm:t>
    </dgm:pt>
    <dgm:pt modelId="{8CB0E1A3-48A1-45D7-A5DE-4F7BFD29A4F3}" type="parTrans" cxnId="{FBCE7091-4B32-414F-92CE-62CCB876AF52}">
      <dgm:prSet/>
      <dgm:spPr/>
      <dgm:t>
        <a:bodyPr/>
        <a:lstStyle/>
        <a:p>
          <a:endParaRPr lang="en-US"/>
        </a:p>
      </dgm:t>
    </dgm:pt>
    <dgm:pt modelId="{1B5E9178-EC4C-4406-9DAF-A03289AFBC50}" type="sibTrans" cxnId="{FBCE7091-4B32-414F-92CE-62CCB876AF52}">
      <dgm:prSet/>
      <dgm:spPr/>
      <dgm:t>
        <a:bodyPr/>
        <a:lstStyle/>
        <a:p>
          <a:endParaRPr lang="en-US"/>
        </a:p>
      </dgm:t>
    </dgm:pt>
    <dgm:pt modelId="{34103AAF-9FED-4E4F-B3F1-EE9A6574A958}">
      <dgm:prSet phldrT="[Text]"/>
      <dgm:spPr/>
      <dgm:t>
        <a:bodyPr/>
        <a:lstStyle/>
        <a:p>
          <a:r>
            <a:rPr lang="nb-NO" dirty="0" smtClean="0"/>
            <a:t>Dokument og arkiv</a:t>
          </a:r>
        </a:p>
        <a:p>
          <a:r>
            <a:rPr lang="nb-NO" dirty="0" smtClean="0"/>
            <a:t>NN</a:t>
          </a:r>
          <a:endParaRPr lang="en-US" dirty="0"/>
        </a:p>
      </dgm:t>
    </dgm:pt>
    <dgm:pt modelId="{C9CCE4BD-103C-44EE-AD3C-88DBCBD41A2A}" type="parTrans" cxnId="{F08361C6-3EAB-45B3-930E-A927EAB21FB2}">
      <dgm:prSet/>
      <dgm:spPr/>
      <dgm:t>
        <a:bodyPr/>
        <a:lstStyle/>
        <a:p>
          <a:endParaRPr lang="en-US"/>
        </a:p>
      </dgm:t>
    </dgm:pt>
    <dgm:pt modelId="{609BC69A-C4DA-430C-9A56-8F7B4EEB1B31}" type="sibTrans" cxnId="{F08361C6-3EAB-45B3-930E-A927EAB21FB2}">
      <dgm:prSet/>
      <dgm:spPr/>
      <dgm:t>
        <a:bodyPr/>
        <a:lstStyle/>
        <a:p>
          <a:endParaRPr lang="en-US"/>
        </a:p>
      </dgm:t>
    </dgm:pt>
    <dgm:pt modelId="{CA775F05-09EF-44BA-BACB-39F951044A90}">
      <dgm:prSet/>
      <dgm:spPr/>
      <dgm:t>
        <a:bodyPr/>
        <a:lstStyle/>
        <a:p>
          <a:r>
            <a:rPr lang="nb-NO" dirty="0" smtClean="0"/>
            <a:t>HR, personal og </a:t>
          </a:r>
          <a:r>
            <a:rPr lang="nb-NO" dirty="0" err="1" smtClean="0"/>
            <a:t>løn</a:t>
          </a:r>
          <a:endParaRPr lang="nb-NO" dirty="0" smtClean="0"/>
        </a:p>
        <a:p>
          <a:r>
            <a:rPr lang="nb-NO" dirty="0" smtClean="0"/>
            <a:t>NN</a:t>
          </a:r>
          <a:endParaRPr lang="en-US" dirty="0"/>
        </a:p>
      </dgm:t>
    </dgm:pt>
    <dgm:pt modelId="{D1AFD9B5-4C1E-4BD7-A7A8-DB20DFF31B23}" type="parTrans" cxnId="{4ACBCB87-E067-4F0E-B9B3-84A02B0BA4D7}">
      <dgm:prSet/>
      <dgm:spPr/>
      <dgm:t>
        <a:bodyPr/>
        <a:lstStyle/>
        <a:p>
          <a:endParaRPr lang="en-US"/>
        </a:p>
      </dgm:t>
    </dgm:pt>
    <dgm:pt modelId="{79DD1871-47DF-4455-8080-9E0A3714F2D2}" type="sibTrans" cxnId="{4ACBCB87-E067-4F0E-B9B3-84A02B0BA4D7}">
      <dgm:prSet/>
      <dgm:spPr/>
      <dgm:t>
        <a:bodyPr/>
        <a:lstStyle/>
        <a:p>
          <a:endParaRPr lang="en-US"/>
        </a:p>
      </dgm:t>
    </dgm:pt>
    <dgm:pt modelId="{375AC563-D633-4A1C-9DC1-8C67461C699C}">
      <dgm:prSet/>
      <dgm:spPr/>
      <dgm:t>
        <a:bodyPr/>
        <a:lstStyle/>
        <a:p>
          <a:r>
            <a:rPr lang="nb-NO" dirty="0" err="1" smtClean="0"/>
            <a:t>Vidaregåande</a:t>
          </a:r>
          <a:r>
            <a:rPr lang="nb-NO" dirty="0" smtClean="0"/>
            <a:t> opplæring</a:t>
          </a:r>
        </a:p>
        <a:p>
          <a:r>
            <a:rPr lang="nb-NO" dirty="0" smtClean="0"/>
            <a:t>NN</a:t>
          </a:r>
          <a:endParaRPr lang="en-US" dirty="0"/>
        </a:p>
      </dgm:t>
    </dgm:pt>
    <dgm:pt modelId="{53B38D5C-B946-4D3F-B67A-50548F4BABA2}" type="parTrans" cxnId="{D32277FA-49FC-48CA-8AF1-C58F1B7B370B}">
      <dgm:prSet/>
      <dgm:spPr/>
      <dgm:t>
        <a:bodyPr/>
        <a:lstStyle/>
        <a:p>
          <a:endParaRPr lang="en-US"/>
        </a:p>
      </dgm:t>
    </dgm:pt>
    <dgm:pt modelId="{79BBAEA9-53D1-4133-B660-20990A57A738}" type="sibTrans" cxnId="{D32277FA-49FC-48CA-8AF1-C58F1B7B370B}">
      <dgm:prSet/>
      <dgm:spPr/>
      <dgm:t>
        <a:bodyPr/>
        <a:lstStyle/>
        <a:p>
          <a:endParaRPr lang="en-US"/>
        </a:p>
      </dgm:t>
    </dgm:pt>
    <dgm:pt modelId="{2EA08171-DEAB-4E5B-84CB-9FCFEA9EA1AD}">
      <dgm:prSet/>
      <dgm:spPr/>
      <dgm:t>
        <a:bodyPr/>
        <a:lstStyle/>
        <a:p>
          <a:r>
            <a:rPr lang="en-US" dirty="0" smtClean="0"/>
            <a:t>…</a:t>
          </a:r>
        </a:p>
        <a:p>
          <a:r>
            <a:rPr lang="en-US" dirty="0" smtClean="0"/>
            <a:t>NN</a:t>
          </a:r>
          <a:endParaRPr lang="en-US" dirty="0"/>
        </a:p>
      </dgm:t>
    </dgm:pt>
    <dgm:pt modelId="{F9075138-8DF0-4A5A-AB3B-F33231019064}" type="parTrans" cxnId="{F135EDD5-0287-43F8-A715-94CD464ABCD0}">
      <dgm:prSet/>
      <dgm:spPr/>
      <dgm:t>
        <a:bodyPr/>
        <a:lstStyle/>
        <a:p>
          <a:endParaRPr lang="en-US"/>
        </a:p>
      </dgm:t>
    </dgm:pt>
    <dgm:pt modelId="{1AE37875-E681-409C-A772-A5085CB89F0C}" type="sibTrans" cxnId="{F135EDD5-0287-43F8-A715-94CD464ABCD0}">
      <dgm:prSet/>
      <dgm:spPr/>
      <dgm:t>
        <a:bodyPr/>
        <a:lstStyle/>
        <a:p>
          <a:endParaRPr lang="en-US"/>
        </a:p>
      </dgm:t>
    </dgm:pt>
    <dgm:pt modelId="{9A5E28B3-EB74-45EA-A4DE-1904E3B3FDB8}">
      <dgm:prSet/>
      <dgm:spPr/>
      <dgm:t>
        <a:bodyPr/>
        <a:lstStyle/>
        <a:p>
          <a:r>
            <a:rPr lang="nb-NO" dirty="0" smtClean="0"/>
            <a:t>Innkjøp</a:t>
          </a:r>
        </a:p>
        <a:p>
          <a:r>
            <a:rPr lang="nb-NO" dirty="0" smtClean="0"/>
            <a:t>NN</a:t>
          </a:r>
          <a:endParaRPr lang="nb-NO" dirty="0"/>
        </a:p>
      </dgm:t>
    </dgm:pt>
    <dgm:pt modelId="{AFA08A5F-2097-4C56-A785-DC5679ADAC31}" type="parTrans" cxnId="{7D566D93-4153-4DA0-89EB-90CF72924B0D}">
      <dgm:prSet/>
      <dgm:spPr/>
      <dgm:t>
        <a:bodyPr/>
        <a:lstStyle/>
        <a:p>
          <a:endParaRPr lang="en-US"/>
        </a:p>
      </dgm:t>
    </dgm:pt>
    <dgm:pt modelId="{513934F0-0B9F-4448-9B54-F236A2ED00DB}" type="sibTrans" cxnId="{7D566D93-4153-4DA0-89EB-90CF72924B0D}">
      <dgm:prSet/>
      <dgm:spPr/>
      <dgm:t>
        <a:bodyPr/>
        <a:lstStyle/>
        <a:p>
          <a:endParaRPr lang="en-US"/>
        </a:p>
      </dgm:t>
    </dgm:pt>
    <dgm:pt modelId="{E02FE638-68E3-48DC-968F-145E615C67CD}">
      <dgm:prSet/>
      <dgm:spPr/>
      <dgm:t>
        <a:bodyPr/>
        <a:lstStyle/>
        <a:p>
          <a:r>
            <a:rPr lang="nb-NO" dirty="0" err="1" smtClean="0"/>
            <a:t>Samferdsle</a:t>
          </a:r>
          <a:endParaRPr lang="nb-NO" dirty="0" smtClean="0"/>
        </a:p>
        <a:p>
          <a:r>
            <a:rPr lang="nb-NO" dirty="0" smtClean="0"/>
            <a:t>NN</a:t>
          </a:r>
          <a:endParaRPr lang="nb-NO" dirty="0"/>
        </a:p>
      </dgm:t>
    </dgm:pt>
    <dgm:pt modelId="{FA4CEF62-A861-4248-BB16-832885532923}" type="parTrans" cxnId="{86DC603A-67EF-44F4-A43E-4A49876821CF}">
      <dgm:prSet/>
      <dgm:spPr/>
      <dgm:t>
        <a:bodyPr/>
        <a:lstStyle/>
        <a:p>
          <a:endParaRPr lang="en-US"/>
        </a:p>
      </dgm:t>
    </dgm:pt>
    <dgm:pt modelId="{A688A5A0-DA9D-4D5B-B0F8-FB27C45FBA30}" type="sibTrans" cxnId="{86DC603A-67EF-44F4-A43E-4A49876821CF}">
      <dgm:prSet/>
      <dgm:spPr/>
      <dgm:t>
        <a:bodyPr/>
        <a:lstStyle/>
        <a:p>
          <a:endParaRPr lang="en-US"/>
        </a:p>
      </dgm:t>
    </dgm:pt>
    <dgm:pt modelId="{6F8BDA4F-4F91-4D5F-88D7-3ECBC5592646}">
      <dgm:prSet/>
      <dgm:spPr/>
      <dgm:t>
        <a:bodyPr/>
        <a:lstStyle/>
        <a:p>
          <a:r>
            <a:rPr lang="nb-NO" dirty="0" smtClean="0"/>
            <a:t>Tannhelse</a:t>
          </a:r>
        </a:p>
        <a:p>
          <a:r>
            <a:rPr lang="nb-NO" dirty="0" smtClean="0"/>
            <a:t>NN</a:t>
          </a:r>
          <a:endParaRPr lang="nb-NO" dirty="0"/>
        </a:p>
      </dgm:t>
    </dgm:pt>
    <dgm:pt modelId="{DCD4AA83-31D2-47C4-9362-F66C436F1BC0}" type="parTrans" cxnId="{E6AEBB25-5CAF-428B-8686-72049290C2AE}">
      <dgm:prSet/>
      <dgm:spPr/>
      <dgm:t>
        <a:bodyPr/>
        <a:lstStyle/>
        <a:p>
          <a:endParaRPr lang="en-US"/>
        </a:p>
      </dgm:t>
    </dgm:pt>
    <dgm:pt modelId="{BEDAF708-0FE4-4074-A04E-3E0960E21CBC}" type="sibTrans" cxnId="{E6AEBB25-5CAF-428B-8686-72049290C2AE}">
      <dgm:prSet/>
      <dgm:spPr/>
      <dgm:t>
        <a:bodyPr/>
        <a:lstStyle/>
        <a:p>
          <a:endParaRPr lang="en-US"/>
        </a:p>
      </dgm:t>
    </dgm:pt>
    <dgm:pt modelId="{07B2C7EF-9EA3-4CA2-B1EA-A0833F03DE06}" type="pres">
      <dgm:prSet presAssocID="{6218C7B3-BC79-4DA7-9708-C588B9FCC0A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A21B1DB-C803-40F0-913D-9447012D7012}" type="pres">
      <dgm:prSet presAssocID="{827C82B5-0C2E-44E7-A414-92DC6EBD7DD2}" presName="hierRoot1" presStyleCnt="0">
        <dgm:presLayoutVars>
          <dgm:hierBranch val="init"/>
        </dgm:presLayoutVars>
      </dgm:prSet>
      <dgm:spPr/>
    </dgm:pt>
    <dgm:pt modelId="{86A7593D-0F6B-4D92-A68D-9586E90463D3}" type="pres">
      <dgm:prSet presAssocID="{827C82B5-0C2E-44E7-A414-92DC6EBD7DD2}" presName="rootComposite1" presStyleCnt="0"/>
      <dgm:spPr/>
    </dgm:pt>
    <dgm:pt modelId="{2A39D6B7-419B-4125-AAB3-CCCE1C095729}" type="pres">
      <dgm:prSet presAssocID="{827C82B5-0C2E-44E7-A414-92DC6EBD7DD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48A6BE-B0CC-4149-9087-3D1A603C17AC}" type="pres">
      <dgm:prSet presAssocID="{827C82B5-0C2E-44E7-A414-92DC6EBD7DD2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1D6FB87-F366-4E89-A9A0-B6CA1217A3C8}" type="pres">
      <dgm:prSet presAssocID="{827C82B5-0C2E-44E7-A414-92DC6EBD7DD2}" presName="hierChild2" presStyleCnt="0"/>
      <dgm:spPr/>
    </dgm:pt>
    <dgm:pt modelId="{C35BF49A-9FE4-4695-81A4-79671B55306A}" type="pres">
      <dgm:prSet presAssocID="{79F46B51-6CBB-43A2-A80B-CDDCA10E5B38}" presName="Name37" presStyleLbl="parChTrans1D2" presStyleIdx="0" presStyleCnt="10"/>
      <dgm:spPr/>
      <dgm:t>
        <a:bodyPr/>
        <a:lstStyle/>
        <a:p>
          <a:endParaRPr lang="en-US"/>
        </a:p>
      </dgm:t>
    </dgm:pt>
    <dgm:pt modelId="{4F42831A-1B73-4594-88A4-EB541E997AB6}" type="pres">
      <dgm:prSet presAssocID="{EBAFC98F-6E96-454D-A81A-EBA14226188F}" presName="hierRoot2" presStyleCnt="0">
        <dgm:presLayoutVars>
          <dgm:hierBranch val="init"/>
        </dgm:presLayoutVars>
      </dgm:prSet>
      <dgm:spPr/>
    </dgm:pt>
    <dgm:pt modelId="{5319484E-ACFB-4AD6-A1D2-D94201875388}" type="pres">
      <dgm:prSet presAssocID="{EBAFC98F-6E96-454D-A81A-EBA14226188F}" presName="rootComposite" presStyleCnt="0"/>
      <dgm:spPr/>
    </dgm:pt>
    <dgm:pt modelId="{F160DABE-CFE8-4118-8C04-AD7089058B3B}" type="pres">
      <dgm:prSet presAssocID="{EBAFC98F-6E96-454D-A81A-EBA14226188F}" presName="rootText" presStyleLbl="node2" presStyleIdx="0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C2638D-6F00-4E41-B7DC-BA31D2D94484}" type="pres">
      <dgm:prSet presAssocID="{EBAFC98F-6E96-454D-A81A-EBA14226188F}" presName="rootConnector" presStyleLbl="node2" presStyleIdx="0" presStyleCnt="9"/>
      <dgm:spPr/>
      <dgm:t>
        <a:bodyPr/>
        <a:lstStyle/>
        <a:p>
          <a:endParaRPr lang="en-US"/>
        </a:p>
      </dgm:t>
    </dgm:pt>
    <dgm:pt modelId="{506607B5-1E18-4BA3-B6FE-20CBC55F8D19}" type="pres">
      <dgm:prSet presAssocID="{EBAFC98F-6E96-454D-A81A-EBA14226188F}" presName="hierChild4" presStyleCnt="0"/>
      <dgm:spPr/>
    </dgm:pt>
    <dgm:pt modelId="{C571C748-1557-4AE1-BAAE-56F1BCB901DA}" type="pres">
      <dgm:prSet presAssocID="{EBAFC98F-6E96-454D-A81A-EBA14226188F}" presName="hierChild5" presStyleCnt="0"/>
      <dgm:spPr/>
    </dgm:pt>
    <dgm:pt modelId="{F30AEABB-E3BE-4682-AE4E-7FA0384DCECE}" type="pres">
      <dgm:prSet presAssocID="{8CB0E1A3-48A1-45D7-A5DE-4F7BFD29A4F3}" presName="Name37" presStyleLbl="parChTrans1D2" presStyleIdx="1" presStyleCnt="10"/>
      <dgm:spPr/>
      <dgm:t>
        <a:bodyPr/>
        <a:lstStyle/>
        <a:p>
          <a:endParaRPr lang="en-US"/>
        </a:p>
      </dgm:t>
    </dgm:pt>
    <dgm:pt modelId="{66F27BEB-9A7E-4FAF-9BB9-4699B7EC225A}" type="pres">
      <dgm:prSet presAssocID="{2FE221B7-2C86-40B5-942C-7DBD5C889C73}" presName="hierRoot2" presStyleCnt="0">
        <dgm:presLayoutVars>
          <dgm:hierBranch val="init"/>
        </dgm:presLayoutVars>
      </dgm:prSet>
      <dgm:spPr/>
    </dgm:pt>
    <dgm:pt modelId="{139CA07D-BE2B-47E4-BBDC-990D31974C2C}" type="pres">
      <dgm:prSet presAssocID="{2FE221B7-2C86-40B5-942C-7DBD5C889C73}" presName="rootComposite" presStyleCnt="0"/>
      <dgm:spPr/>
    </dgm:pt>
    <dgm:pt modelId="{2E8C1D09-66D6-4302-92DE-9378FA7BE5F3}" type="pres">
      <dgm:prSet presAssocID="{2FE221B7-2C86-40B5-942C-7DBD5C889C73}" presName="rootText" presStyleLbl="node2" presStyleIdx="1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1AA181-DA31-4011-BB5B-CA1D73F519D0}" type="pres">
      <dgm:prSet presAssocID="{2FE221B7-2C86-40B5-942C-7DBD5C889C73}" presName="rootConnector" presStyleLbl="node2" presStyleIdx="1" presStyleCnt="9"/>
      <dgm:spPr/>
      <dgm:t>
        <a:bodyPr/>
        <a:lstStyle/>
        <a:p>
          <a:endParaRPr lang="en-US"/>
        </a:p>
      </dgm:t>
    </dgm:pt>
    <dgm:pt modelId="{F2148C7F-3265-48F5-8097-8C35869C0A17}" type="pres">
      <dgm:prSet presAssocID="{2FE221B7-2C86-40B5-942C-7DBD5C889C73}" presName="hierChild4" presStyleCnt="0"/>
      <dgm:spPr/>
    </dgm:pt>
    <dgm:pt modelId="{CA24BF21-8179-45C4-8CE5-6DACC722EB57}" type="pres">
      <dgm:prSet presAssocID="{2FE221B7-2C86-40B5-942C-7DBD5C889C73}" presName="hierChild5" presStyleCnt="0"/>
      <dgm:spPr/>
    </dgm:pt>
    <dgm:pt modelId="{2CA834E1-D9F4-4EE5-A4B9-AFB76B1D441B}" type="pres">
      <dgm:prSet presAssocID="{C9CCE4BD-103C-44EE-AD3C-88DBCBD41A2A}" presName="Name37" presStyleLbl="parChTrans1D2" presStyleIdx="2" presStyleCnt="10"/>
      <dgm:spPr/>
      <dgm:t>
        <a:bodyPr/>
        <a:lstStyle/>
        <a:p>
          <a:endParaRPr lang="en-US"/>
        </a:p>
      </dgm:t>
    </dgm:pt>
    <dgm:pt modelId="{54F8128B-330F-4180-A901-C3776106321A}" type="pres">
      <dgm:prSet presAssocID="{34103AAF-9FED-4E4F-B3F1-EE9A6574A958}" presName="hierRoot2" presStyleCnt="0">
        <dgm:presLayoutVars>
          <dgm:hierBranch val="init"/>
        </dgm:presLayoutVars>
      </dgm:prSet>
      <dgm:spPr/>
    </dgm:pt>
    <dgm:pt modelId="{6FDB6008-7D6F-485D-AEA7-3B3B100DEFFD}" type="pres">
      <dgm:prSet presAssocID="{34103AAF-9FED-4E4F-B3F1-EE9A6574A958}" presName="rootComposite" presStyleCnt="0"/>
      <dgm:spPr/>
    </dgm:pt>
    <dgm:pt modelId="{7A1FE84B-25D3-4401-BD40-3C9D6508D064}" type="pres">
      <dgm:prSet presAssocID="{34103AAF-9FED-4E4F-B3F1-EE9A6574A958}" presName="rootText" presStyleLbl="node2" presStyleIdx="2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0CE62A-6399-4D1D-9DE7-63A9A5E71394}" type="pres">
      <dgm:prSet presAssocID="{34103AAF-9FED-4E4F-B3F1-EE9A6574A958}" presName="rootConnector" presStyleLbl="node2" presStyleIdx="2" presStyleCnt="9"/>
      <dgm:spPr/>
      <dgm:t>
        <a:bodyPr/>
        <a:lstStyle/>
        <a:p>
          <a:endParaRPr lang="en-US"/>
        </a:p>
      </dgm:t>
    </dgm:pt>
    <dgm:pt modelId="{7DDAF6A8-71A5-4C32-8BF3-42DC22E0EAC3}" type="pres">
      <dgm:prSet presAssocID="{34103AAF-9FED-4E4F-B3F1-EE9A6574A958}" presName="hierChild4" presStyleCnt="0"/>
      <dgm:spPr/>
    </dgm:pt>
    <dgm:pt modelId="{93AF8EC5-86E2-41D3-AF1F-D6AD4B46DCE6}" type="pres">
      <dgm:prSet presAssocID="{34103AAF-9FED-4E4F-B3F1-EE9A6574A958}" presName="hierChild5" presStyleCnt="0"/>
      <dgm:spPr/>
    </dgm:pt>
    <dgm:pt modelId="{4FD93022-A70A-42A0-9314-CF1544F4F9FB}" type="pres">
      <dgm:prSet presAssocID="{D1AFD9B5-4C1E-4BD7-A7A8-DB20DFF31B23}" presName="Name37" presStyleLbl="parChTrans1D2" presStyleIdx="3" presStyleCnt="10"/>
      <dgm:spPr/>
      <dgm:t>
        <a:bodyPr/>
        <a:lstStyle/>
        <a:p>
          <a:endParaRPr lang="en-US"/>
        </a:p>
      </dgm:t>
    </dgm:pt>
    <dgm:pt modelId="{436C2001-8FCB-42E8-AD4C-101C376A2C81}" type="pres">
      <dgm:prSet presAssocID="{CA775F05-09EF-44BA-BACB-39F951044A90}" presName="hierRoot2" presStyleCnt="0">
        <dgm:presLayoutVars>
          <dgm:hierBranch val="init"/>
        </dgm:presLayoutVars>
      </dgm:prSet>
      <dgm:spPr/>
    </dgm:pt>
    <dgm:pt modelId="{CAE23668-BA77-49DB-9B54-4233D5CDB882}" type="pres">
      <dgm:prSet presAssocID="{CA775F05-09EF-44BA-BACB-39F951044A90}" presName="rootComposite" presStyleCnt="0"/>
      <dgm:spPr/>
    </dgm:pt>
    <dgm:pt modelId="{A8F3D0D7-C152-485E-A34D-33D611CD2049}" type="pres">
      <dgm:prSet presAssocID="{CA775F05-09EF-44BA-BACB-39F951044A90}" presName="rootText" presStyleLbl="node2" presStyleIdx="3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55E148-E005-479B-824A-8B4BA4BAEDF8}" type="pres">
      <dgm:prSet presAssocID="{CA775F05-09EF-44BA-BACB-39F951044A90}" presName="rootConnector" presStyleLbl="node2" presStyleIdx="3" presStyleCnt="9"/>
      <dgm:spPr/>
      <dgm:t>
        <a:bodyPr/>
        <a:lstStyle/>
        <a:p>
          <a:endParaRPr lang="en-US"/>
        </a:p>
      </dgm:t>
    </dgm:pt>
    <dgm:pt modelId="{7658E726-783A-44F5-9590-2D4A9F011D41}" type="pres">
      <dgm:prSet presAssocID="{CA775F05-09EF-44BA-BACB-39F951044A90}" presName="hierChild4" presStyleCnt="0"/>
      <dgm:spPr/>
    </dgm:pt>
    <dgm:pt modelId="{ABB32A29-8837-442F-826E-BF487527DD61}" type="pres">
      <dgm:prSet presAssocID="{CA775F05-09EF-44BA-BACB-39F951044A90}" presName="hierChild5" presStyleCnt="0"/>
      <dgm:spPr/>
    </dgm:pt>
    <dgm:pt modelId="{3E21C03E-6B3A-43F6-A921-916FC2C7AFAB}" type="pres">
      <dgm:prSet presAssocID="{AFA08A5F-2097-4C56-A785-DC5679ADAC31}" presName="Name37" presStyleLbl="parChTrans1D2" presStyleIdx="4" presStyleCnt="10"/>
      <dgm:spPr/>
      <dgm:t>
        <a:bodyPr/>
        <a:lstStyle/>
        <a:p>
          <a:endParaRPr lang="en-US"/>
        </a:p>
      </dgm:t>
    </dgm:pt>
    <dgm:pt modelId="{19104288-40DA-4E23-B40F-8C435663899B}" type="pres">
      <dgm:prSet presAssocID="{9A5E28B3-EB74-45EA-A4DE-1904E3B3FDB8}" presName="hierRoot2" presStyleCnt="0">
        <dgm:presLayoutVars>
          <dgm:hierBranch val="init"/>
        </dgm:presLayoutVars>
      </dgm:prSet>
      <dgm:spPr/>
    </dgm:pt>
    <dgm:pt modelId="{DF5966D3-444B-4545-B8DA-527DF92538A7}" type="pres">
      <dgm:prSet presAssocID="{9A5E28B3-EB74-45EA-A4DE-1904E3B3FDB8}" presName="rootComposite" presStyleCnt="0"/>
      <dgm:spPr/>
    </dgm:pt>
    <dgm:pt modelId="{C212A3F6-0E58-4BE4-B381-8709119DBCBD}" type="pres">
      <dgm:prSet presAssocID="{9A5E28B3-EB74-45EA-A4DE-1904E3B3FDB8}" presName="rootText" presStyleLbl="node2" presStyleIdx="4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92FC72-3629-4E8A-BE2A-8311CE25DC15}" type="pres">
      <dgm:prSet presAssocID="{9A5E28B3-EB74-45EA-A4DE-1904E3B3FDB8}" presName="rootConnector" presStyleLbl="node2" presStyleIdx="4" presStyleCnt="9"/>
      <dgm:spPr/>
      <dgm:t>
        <a:bodyPr/>
        <a:lstStyle/>
        <a:p>
          <a:endParaRPr lang="en-US"/>
        </a:p>
      </dgm:t>
    </dgm:pt>
    <dgm:pt modelId="{AE3D204A-0932-4BB6-9D35-1456CCA03790}" type="pres">
      <dgm:prSet presAssocID="{9A5E28B3-EB74-45EA-A4DE-1904E3B3FDB8}" presName="hierChild4" presStyleCnt="0"/>
      <dgm:spPr/>
    </dgm:pt>
    <dgm:pt modelId="{1C545EE6-57C2-449C-A118-A9129FB13820}" type="pres">
      <dgm:prSet presAssocID="{9A5E28B3-EB74-45EA-A4DE-1904E3B3FDB8}" presName="hierChild5" presStyleCnt="0"/>
      <dgm:spPr/>
    </dgm:pt>
    <dgm:pt modelId="{9426F800-4EBD-4143-9E75-C85A174F3991}" type="pres">
      <dgm:prSet presAssocID="{53B38D5C-B946-4D3F-B67A-50548F4BABA2}" presName="Name37" presStyleLbl="parChTrans1D2" presStyleIdx="5" presStyleCnt="10"/>
      <dgm:spPr/>
      <dgm:t>
        <a:bodyPr/>
        <a:lstStyle/>
        <a:p>
          <a:endParaRPr lang="en-US"/>
        </a:p>
      </dgm:t>
    </dgm:pt>
    <dgm:pt modelId="{15873DEA-AC5F-48A0-BAD1-46A039FDA515}" type="pres">
      <dgm:prSet presAssocID="{375AC563-D633-4A1C-9DC1-8C67461C699C}" presName="hierRoot2" presStyleCnt="0">
        <dgm:presLayoutVars>
          <dgm:hierBranch val="init"/>
        </dgm:presLayoutVars>
      </dgm:prSet>
      <dgm:spPr/>
    </dgm:pt>
    <dgm:pt modelId="{A47940BF-8194-431F-8B19-925E605F382E}" type="pres">
      <dgm:prSet presAssocID="{375AC563-D633-4A1C-9DC1-8C67461C699C}" presName="rootComposite" presStyleCnt="0"/>
      <dgm:spPr/>
    </dgm:pt>
    <dgm:pt modelId="{181830A2-75B1-4DBA-95A4-01C5F1631725}" type="pres">
      <dgm:prSet presAssocID="{375AC563-D633-4A1C-9DC1-8C67461C699C}" presName="rootText" presStyleLbl="node2" presStyleIdx="5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8F837F-7199-4781-8359-BDE14DA16274}" type="pres">
      <dgm:prSet presAssocID="{375AC563-D633-4A1C-9DC1-8C67461C699C}" presName="rootConnector" presStyleLbl="node2" presStyleIdx="5" presStyleCnt="9"/>
      <dgm:spPr/>
      <dgm:t>
        <a:bodyPr/>
        <a:lstStyle/>
        <a:p>
          <a:endParaRPr lang="en-US"/>
        </a:p>
      </dgm:t>
    </dgm:pt>
    <dgm:pt modelId="{688ADEB5-C47F-47A7-B1F6-907BFDA55E66}" type="pres">
      <dgm:prSet presAssocID="{375AC563-D633-4A1C-9DC1-8C67461C699C}" presName="hierChild4" presStyleCnt="0"/>
      <dgm:spPr/>
    </dgm:pt>
    <dgm:pt modelId="{215063EA-78FA-4FD8-AADE-D362246EFF96}" type="pres">
      <dgm:prSet presAssocID="{375AC563-D633-4A1C-9DC1-8C67461C699C}" presName="hierChild5" presStyleCnt="0"/>
      <dgm:spPr/>
    </dgm:pt>
    <dgm:pt modelId="{6B8112A3-54B3-442E-A5E7-2681C0712EB2}" type="pres">
      <dgm:prSet presAssocID="{FA4CEF62-A861-4248-BB16-832885532923}" presName="Name37" presStyleLbl="parChTrans1D2" presStyleIdx="6" presStyleCnt="10"/>
      <dgm:spPr/>
      <dgm:t>
        <a:bodyPr/>
        <a:lstStyle/>
        <a:p>
          <a:endParaRPr lang="en-US"/>
        </a:p>
      </dgm:t>
    </dgm:pt>
    <dgm:pt modelId="{31267766-A865-4DF7-803A-BD3674FE5D0E}" type="pres">
      <dgm:prSet presAssocID="{E02FE638-68E3-48DC-968F-145E615C67CD}" presName="hierRoot2" presStyleCnt="0">
        <dgm:presLayoutVars>
          <dgm:hierBranch val="init"/>
        </dgm:presLayoutVars>
      </dgm:prSet>
      <dgm:spPr/>
    </dgm:pt>
    <dgm:pt modelId="{64057AF3-D540-4BCA-9ADD-99E4CF42D944}" type="pres">
      <dgm:prSet presAssocID="{E02FE638-68E3-48DC-968F-145E615C67CD}" presName="rootComposite" presStyleCnt="0"/>
      <dgm:spPr/>
    </dgm:pt>
    <dgm:pt modelId="{CE90A90B-AB5F-4A81-90CD-DAF12840EAF3}" type="pres">
      <dgm:prSet presAssocID="{E02FE638-68E3-48DC-968F-145E615C67CD}" presName="rootText" presStyleLbl="node2" presStyleIdx="6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257089-BD86-455B-99A9-67F6706AED8A}" type="pres">
      <dgm:prSet presAssocID="{E02FE638-68E3-48DC-968F-145E615C67CD}" presName="rootConnector" presStyleLbl="node2" presStyleIdx="6" presStyleCnt="9"/>
      <dgm:spPr/>
      <dgm:t>
        <a:bodyPr/>
        <a:lstStyle/>
        <a:p>
          <a:endParaRPr lang="en-US"/>
        </a:p>
      </dgm:t>
    </dgm:pt>
    <dgm:pt modelId="{A465BAA4-1108-44D7-B635-844A76CD8185}" type="pres">
      <dgm:prSet presAssocID="{E02FE638-68E3-48DC-968F-145E615C67CD}" presName="hierChild4" presStyleCnt="0"/>
      <dgm:spPr/>
    </dgm:pt>
    <dgm:pt modelId="{E3CC7A53-42BB-45ED-8DDA-5294DE1946E5}" type="pres">
      <dgm:prSet presAssocID="{E02FE638-68E3-48DC-968F-145E615C67CD}" presName="hierChild5" presStyleCnt="0"/>
      <dgm:spPr/>
    </dgm:pt>
    <dgm:pt modelId="{C060E62F-5472-4CDE-A8EC-E08C12E275AF}" type="pres">
      <dgm:prSet presAssocID="{DCD4AA83-31D2-47C4-9362-F66C436F1BC0}" presName="Name37" presStyleLbl="parChTrans1D2" presStyleIdx="7" presStyleCnt="10"/>
      <dgm:spPr/>
      <dgm:t>
        <a:bodyPr/>
        <a:lstStyle/>
        <a:p>
          <a:endParaRPr lang="en-US"/>
        </a:p>
      </dgm:t>
    </dgm:pt>
    <dgm:pt modelId="{C5482D50-1151-41E9-99F8-BCDEE395D1E1}" type="pres">
      <dgm:prSet presAssocID="{6F8BDA4F-4F91-4D5F-88D7-3ECBC5592646}" presName="hierRoot2" presStyleCnt="0">
        <dgm:presLayoutVars>
          <dgm:hierBranch val="init"/>
        </dgm:presLayoutVars>
      </dgm:prSet>
      <dgm:spPr/>
    </dgm:pt>
    <dgm:pt modelId="{3234BBCD-6DD0-4C16-931D-7C18151F6971}" type="pres">
      <dgm:prSet presAssocID="{6F8BDA4F-4F91-4D5F-88D7-3ECBC5592646}" presName="rootComposite" presStyleCnt="0"/>
      <dgm:spPr/>
    </dgm:pt>
    <dgm:pt modelId="{0B2EAEA8-9D5A-465E-AD82-755BF4792891}" type="pres">
      <dgm:prSet presAssocID="{6F8BDA4F-4F91-4D5F-88D7-3ECBC5592646}" presName="rootText" presStyleLbl="node2" presStyleIdx="7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E52E8F-62C2-4067-8265-7E7558C1A070}" type="pres">
      <dgm:prSet presAssocID="{6F8BDA4F-4F91-4D5F-88D7-3ECBC5592646}" presName="rootConnector" presStyleLbl="node2" presStyleIdx="7" presStyleCnt="9"/>
      <dgm:spPr/>
      <dgm:t>
        <a:bodyPr/>
        <a:lstStyle/>
        <a:p>
          <a:endParaRPr lang="en-US"/>
        </a:p>
      </dgm:t>
    </dgm:pt>
    <dgm:pt modelId="{61D34926-C72C-42A4-AA1F-B73D2844A77C}" type="pres">
      <dgm:prSet presAssocID="{6F8BDA4F-4F91-4D5F-88D7-3ECBC5592646}" presName="hierChild4" presStyleCnt="0"/>
      <dgm:spPr/>
    </dgm:pt>
    <dgm:pt modelId="{F95F0FCA-895D-462C-B534-D54E3184E5B6}" type="pres">
      <dgm:prSet presAssocID="{6F8BDA4F-4F91-4D5F-88D7-3ECBC5592646}" presName="hierChild5" presStyleCnt="0"/>
      <dgm:spPr/>
    </dgm:pt>
    <dgm:pt modelId="{EE3BD155-6887-4AE9-BAA2-A81AA763C09B}" type="pres">
      <dgm:prSet presAssocID="{F9075138-8DF0-4A5A-AB3B-F33231019064}" presName="Name37" presStyleLbl="parChTrans1D2" presStyleIdx="8" presStyleCnt="10"/>
      <dgm:spPr/>
      <dgm:t>
        <a:bodyPr/>
        <a:lstStyle/>
        <a:p>
          <a:endParaRPr lang="en-US"/>
        </a:p>
      </dgm:t>
    </dgm:pt>
    <dgm:pt modelId="{EB6E11EC-4D93-4411-B842-95FF7A5DAB68}" type="pres">
      <dgm:prSet presAssocID="{2EA08171-DEAB-4E5B-84CB-9FCFEA9EA1AD}" presName="hierRoot2" presStyleCnt="0">
        <dgm:presLayoutVars>
          <dgm:hierBranch val="init"/>
        </dgm:presLayoutVars>
      </dgm:prSet>
      <dgm:spPr/>
    </dgm:pt>
    <dgm:pt modelId="{CAF1FECD-6494-4053-9F04-0615B0CFA992}" type="pres">
      <dgm:prSet presAssocID="{2EA08171-DEAB-4E5B-84CB-9FCFEA9EA1AD}" presName="rootComposite" presStyleCnt="0"/>
      <dgm:spPr/>
    </dgm:pt>
    <dgm:pt modelId="{9F3CCD62-C56F-4ACF-AF4D-6CF4719489C7}" type="pres">
      <dgm:prSet presAssocID="{2EA08171-DEAB-4E5B-84CB-9FCFEA9EA1AD}" presName="rootText" presStyleLbl="node2" presStyleIdx="8" presStyleCnt="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9BDD5B-F45A-4346-8D0E-87B1F7AEFFD0}" type="pres">
      <dgm:prSet presAssocID="{2EA08171-DEAB-4E5B-84CB-9FCFEA9EA1AD}" presName="rootConnector" presStyleLbl="node2" presStyleIdx="8" presStyleCnt="9"/>
      <dgm:spPr/>
      <dgm:t>
        <a:bodyPr/>
        <a:lstStyle/>
        <a:p>
          <a:endParaRPr lang="en-US"/>
        </a:p>
      </dgm:t>
    </dgm:pt>
    <dgm:pt modelId="{E230E6E8-4851-4A8C-A972-E3389EB911F3}" type="pres">
      <dgm:prSet presAssocID="{2EA08171-DEAB-4E5B-84CB-9FCFEA9EA1AD}" presName="hierChild4" presStyleCnt="0"/>
      <dgm:spPr/>
    </dgm:pt>
    <dgm:pt modelId="{3486A57A-60BA-4B8D-9F40-7CB4471B400D}" type="pres">
      <dgm:prSet presAssocID="{2EA08171-DEAB-4E5B-84CB-9FCFEA9EA1AD}" presName="hierChild5" presStyleCnt="0"/>
      <dgm:spPr/>
    </dgm:pt>
    <dgm:pt modelId="{76D5B884-D517-4FE6-842A-AA1C4AA5DBD3}" type="pres">
      <dgm:prSet presAssocID="{827C82B5-0C2E-44E7-A414-92DC6EBD7DD2}" presName="hierChild3" presStyleCnt="0"/>
      <dgm:spPr/>
    </dgm:pt>
    <dgm:pt modelId="{7254139F-83DB-451B-B4C5-970BAECDE582}" type="pres">
      <dgm:prSet presAssocID="{BA25FCB9-DAE0-4399-8DCF-8C11168986A1}" presName="Name111" presStyleLbl="parChTrans1D2" presStyleIdx="9" presStyleCnt="10"/>
      <dgm:spPr/>
      <dgm:t>
        <a:bodyPr/>
        <a:lstStyle/>
        <a:p>
          <a:endParaRPr lang="en-US"/>
        </a:p>
      </dgm:t>
    </dgm:pt>
    <dgm:pt modelId="{E9D046A0-EA52-4E7C-BF56-1841B768FA05}" type="pres">
      <dgm:prSet presAssocID="{6F93BC67-B572-490A-9101-0F4942D892B2}" presName="hierRoot3" presStyleCnt="0">
        <dgm:presLayoutVars>
          <dgm:hierBranch val="init"/>
        </dgm:presLayoutVars>
      </dgm:prSet>
      <dgm:spPr/>
    </dgm:pt>
    <dgm:pt modelId="{99947085-96E4-4C25-8305-0D4183FB7572}" type="pres">
      <dgm:prSet presAssocID="{6F93BC67-B572-490A-9101-0F4942D892B2}" presName="rootComposite3" presStyleCnt="0"/>
      <dgm:spPr/>
    </dgm:pt>
    <dgm:pt modelId="{243A7A1B-43F7-4843-89EC-93E1AF737813}" type="pres">
      <dgm:prSet presAssocID="{6F93BC67-B572-490A-9101-0F4942D892B2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CE4355-E05C-43F7-B6D8-6EB9F67B2AEE}" type="pres">
      <dgm:prSet presAssocID="{6F93BC67-B572-490A-9101-0F4942D892B2}" presName="rootConnector3" presStyleLbl="asst1" presStyleIdx="0" presStyleCnt="1"/>
      <dgm:spPr/>
      <dgm:t>
        <a:bodyPr/>
        <a:lstStyle/>
        <a:p>
          <a:endParaRPr lang="en-US"/>
        </a:p>
      </dgm:t>
    </dgm:pt>
    <dgm:pt modelId="{E84E73C9-0496-45FB-AF99-9CDD2DE05298}" type="pres">
      <dgm:prSet presAssocID="{6F93BC67-B572-490A-9101-0F4942D892B2}" presName="hierChild6" presStyleCnt="0"/>
      <dgm:spPr/>
    </dgm:pt>
    <dgm:pt modelId="{46786F65-B5C8-4289-92DE-F937EC908E0A}" type="pres">
      <dgm:prSet presAssocID="{6F93BC67-B572-490A-9101-0F4942D892B2}" presName="hierChild7" presStyleCnt="0"/>
      <dgm:spPr/>
    </dgm:pt>
  </dgm:ptLst>
  <dgm:cxnLst>
    <dgm:cxn modelId="{9247D0D7-8337-47C2-BEC2-FDA9D3056466}" type="presOf" srcId="{D1AFD9B5-4C1E-4BD7-A7A8-DB20DFF31B23}" destId="{4FD93022-A70A-42A0-9314-CF1544F4F9FB}" srcOrd="0" destOrd="0" presId="urn:microsoft.com/office/officeart/2005/8/layout/orgChart1"/>
    <dgm:cxn modelId="{3D7B2DC3-D557-4697-B4EA-0179CA68C3DF}" type="presOf" srcId="{827C82B5-0C2E-44E7-A414-92DC6EBD7DD2}" destId="{2A39D6B7-419B-4125-AAB3-CCCE1C095729}" srcOrd="0" destOrd="0" presId="urn:microsoft.com/office/officeart/2005/8/layout/orgChart1"/>
    <dgm:cxn modelId="{C61A6CBF-FC79-496A-8C97-D54B0D1C0B7F}" type="presOf" srcId="{E02FE638-68E3-48DC-968F-145E615C67CD}" destId="{5B257089-BD86-455B-99A9-67F6706AED8A}" srcOrd="1" destOrd="0" presId="urn:microsoft.com/office/officeart/2005/8/layout/orgChart1"/>
    <dgm:cxn modelId="{F135EDD5-0287-43F8-A715-94CD464ABCD0}" srcId="{827C82B5-0C2E-44E7-A414-92DC6EBD7DD2}" destId="{2EA08171-DEAB-4E5B-84CB-9FCFEA9EA1AD}" srcOrd="9" destOrd="0" parTransId="{F9075138-8DF0-4A5A-AB3B-F33231019064}" sibTransId="{1AE37875-E681-409C-A772-A5085CB89F0C}"/>
    <dgm:cxn modelId="{1AF6A9AE-72AF-4624-8A76-6FF0C607F9D0}" type="presOf" srcId="{9A5E28B3-EB74-45EA-A4DE-1904E3B3FDB8}" destId="{0292FC72-3629-4E8A-BE2A-8311CE25DC15}" srcOrd="1" destOrd="0" presId="urn:microsoft.com/office/officeart/2005/8/layout/orgChart1"/>
    <dgm:cxn modelId="{413532B8-550B-4DA8-AC87-8CA6EC3FB202}" type="presOf" srcId="{34103AAF-9FED-4E4F-B3F1-EE9A6574A958}" destId="{A20CE62A-6399-4D1D-9DE7-63A9A5E71394}" srcOrd="1" destOrd="0" presId="urn:microsoft.com/office/officeart/2005/8/layout/orgChart1"/>
    <dgm:cxn modelId="{5AA336B8-4140-4DF4-A0C3-85FF673CE297}" type="presOf" srcId="{EBAFC98F-6E96-454D-A81A-EBA14226188F}" destId="{B6C2638D-6F00-4E41-B7DC-BA31D2D94484}" srcOrd="1" destOrd="0" presId="urn:microsoft.com/office/officeart/2005/8/layout/orgChart1"/>
    <dgm:cxn modelId="{6B30E831-EFFE-4C72-83A7-1A3E4DBB9426}" type="presOf" srcId="{827C82B5-0C2E-44E7-A414-92DC6EBD7DD2}" destId="{7248A6BE-B0CC-4149-9087-3D1A603C17AC}" srcOrd="1" destOrd="0" presId="urn:microsoft.com/office/officeart/2005/8/layout/orgChart1"/>
    <dgm:cxn modelId="{A31A8557-F614-430C-A0F3-44121AF4B9B8}" srcId="{827C82B5-0C2E-44E7-A414-92DC6EBD7DD2}" destId="{EBAFC98F-6E96-454D-A81A-EBA14226188F}" srcOrd="1" destOrd="0" parTransId="{79F46B51-6CBB-43A2-A80B-CDDCA10E5B38}" sibTransId="{157E030E-3DB2-467D-A1E4-95E3ECBF8150}"/>
    <dgm:cxn modelId="{48BB2D23-0C54-4E3A-BDE2-5BB53C236FA3}" type="presOf" srcId="{2FE221B7-2C86-40B5-942C-7DBD5C889C73}" destId="{2E8C1D09-66D6-4302-92DE-9378FA7BE5F3}" srcOrd="0" destOrd="0" presId="urn:microsoft.com/office/officeart/2005/8/layout/orgChart1"/>
    <dgm:cxn modelId="{795C216B-AE6C-4831-8B26-E5F4158E08DA}" type="presOf" srcId="{CA775F05-09EF-44BA-BACB-39F951044A90}" destId="{C155E148-E005-479B-824A-8B4BA4BAEDF8}" srcOrd="1" destOrd="0" presId="urn:microsoft.com/office/officeart/2005/8/layout/orgChart1"/>
    <dgm:cxn modelId="{39E8036E-5860-44AE-89A9-7295D6A826A0}" type="presOf" srcId="{DCD4AA83-31D2-47C4-9362-F66C436F1BC0}" destId="{C060E62F-5472-4CDE-A8EC-E08C12E275AF}" srcOrd="0" destOrd="0" presId="urn:microsoft.com/office/officeart/2005/8/layout/orgChart1"/>
    <dgm:cxn modelId="{023564AC-19EE-45DC-A72B-919E90895F2E}" type="presOf" srcId="{EBAFC98F-6E96-454D-A81A-EBA14226188F}" destId="{F160DABE-CFE8-4118-8C04-AD7089058B3B}" srcOrd="0" destOrd="0" presId="urn:microsoft.com/office/officeart/2005/8/layout/orgChart1"/>
    <dgm:cxn modelId="{490AAEE7-AFA9-45C2-83BA-96CF49DABB73}" type="presOf" srcId="{6F8BDA4F-4F91-4D5F-88D7-3ECBC5592646}" destId="{6EE52E8F-62C2-4067-8265-7E7558C1A070}" srcOrd="1" destOrd="0" presId="urn:microsoft.com/office/officeart/2005/8/layout/orgChart1"/>
    <dgm:cxn modelId="{478396D6-D99B-402B-B1A1-B7A352E3FDF3}" type="presOf" srcId="{CA775F05-09EF-44BA-BACB-39F951044A90}" destId="{A8F3D0D7-C152-485E-A34D-33D611CD2049}" srcOrd="0" destOrd="0" presId="urn:microsoft.com/office/officeart/2005/8/layout/orgChart1"/>
    <dgm:cxn modelId="{F08361C6-3EAB-45B3-930E-A927EAB21FB2}" srcId="{827C82B5-0C2E-44E7-A414-92DC6EBD7DD2}" destId="{34103AAF-9FED-4E4F-B3F1-EE9A6574A958}" srcOrd="3" destOrd="0" parTransId="{C9CCE4BD-103C-44EE-AD3C-88DBCBD41A2A}" sibTransId="{609BC69A-C4DA-430C-9A56-8F7B4EEB1B31}"/>
    <dgm:cxn modelId="{D32277FA-49FC-48CA-8AF1-C58F1B7B370B}" srcId="{827C82B5-0C2E-44E7-A414-92DC6EBD7DD2}" destId="{375AC563-D633-4A1C-9DC1-8C67461C699C}" srcOrd="6" destOrd="0" parTransId="{53B38D5C-B946-4D3F-B67A-50548F4BABA2}" sibTransId="{79BBAEA9-53D1-4133-B660-20990A57A738}"/>
    <dgm:cxn modelId="{DC2CFA8D-0775-483B-8EB7-1C1528E59C96}" type="presOf" srcId="{BA25FCB9-DAE0-4399-8DCF-8C11168986A1}" destId="{7254139F-83DB-451B-B4C5-970BAECDE582}" srcOrd="0" destOrd="0" presId="urn:microsoft.com/office/officeart/2005/8/layout/orgChart1"/>
    <dgm:cxn modelId="{AF5243C1-A9BB-4C51-9564-1B4049B852F8}" type="presOf" srcId="{6F93BC67-B572-490A-9101-0F4942D892B2}" destId="{B2CE4355-E05C-43F7-B6D8-6EB9F67B2AEE}" srcOrd="1" destOrd="0" presId="urn:microsoft.com/office/officeart/2005/8/layout/orgChart1"/>
    <dgm:cxn modelId="{03AEB471-169C-4CD2-AEAA-B9DADFDCE317}" type="presOf" srcId="{9A5E28B3-EB74-45EA-A4DE-1904E3B3FDB8}" destId="{C212A3F6-0E58-4BE4-B381-8709119DBCBD}" srcOrd="0" destOrd="0" presId="urn:microsoft.com/office/officeart/2005/8/layout/orgChart1"/>
    <dgm:cxn modelId="{86DC603A-67EF-44F4-A43E-4A49876821CF}" srcId="{827C82B5-0C2E-44E7-A414-92DC6EBD7DD2}" destId="{E02FE638-68E3-48DC-968F-145E615C67CD}" srcOrd="7" destOrd="0" parTransId="{FA4CEF62-A861-4248-BB16-832885532923}" sibTransId="{A688A5A0-DA9D-4D5B-B0F8-FB27C45FBA30}"/>
    <dgm:cxn modelId="{5A1C25AD-7A3E-44E2-BE99-E05C0201AC52}" type="presOf" srcId="{6218C7B3-BC79-4DA7-9708-C588B9FCC0AB}" destId="{07B2C7EF-9EA3-4CA2-B1EA-A0833F03DE06}" srcOrd="0" destOrd="0" presId="urn:microsoft.com/office/officeart/2005/8/layout/orgChart1"/>
    <dgm:cxn modelId="{19C5C9C2-2EC3-4FAB-A6EB-31AE3B44497B}" srcId="{6218C7B3-BC79-4DA7-9708-C588B9FCC0AB}" destId="{827C82B5-0C2E-44E7-A414-92DC6EBD7DD2}" srcOrd="0" destOrd="0" parTransId="{27B9DBAD-8C76-4AD5-A0E8-7A110A63840C}" sibTransId="{81780DE3-339B-43CF-BAB8-BE417CADF4F1}"/>
    <dgm:cxn modelId="{382A2656-4ABC-42B0-8D17-1F5715999282}" type="presOf" srcId="{2EA08171-DEAB-4E5B-84CB-9FCFEA9EA1AD}" destId="{9F3CCD62-C56F-4ACF-AF4D-6CF4719489C7}" srcOrd="0" destOrd="0" presId="urn:microsoft.com/office/officeart/2005/8/layout/orgChart1"/>
    <dgm:cxn modelId="{D36E6BAB-49CE-4BE2-9DEB-5B57BBDF8BA1}" type="presOf" srcId="{F9075138-8DF0-4A5A-AB3B-F33231019064}" destId="{EE3BD155-6887-4AE9-BAA2-A81AA763C09B}" srcOrd="0" destOrd="0" presId="urn:microsoft.com/office/officeart/2005/8/layout/orgChart1"/>
    <dgm:cxn modelId="{E6AEBB25-5CAF-428B-8686-72049290C2AE}" srcId="{827C82B5-0C2E-44E7-A414-92DC6EBD7DD2}" destId="{6F8BDA4F-4F91-4D5F-88D7-3ECBC5592646}" srcOrd="8" destOrd="0" parTransId="{DCD4AA83-31D2-47C4-9362-F66C436F1BC0}" sibTransId="{BEDAF708-0FE4-4074-A04E-3E0960E21CBC}"/>
    <dgm:cxn modelId="{96C5353D-1CC9-4D09-A819-CA89C46D0695}" type="presOf" srcId="{AFA08A5F-2097-4C56-A785-DC5679ADAC31}" destId="{3E21C03E-6B3A-43F6-A921-916FC2C7AFAB}" srcOrd="0" destOrd="0" presId="urn:microsoft.com/office/officeart/2005/8/layout/orgChart1"/>
    <dgm:cxn modelId="{006587C5-4E1D-460C-9492-35FBEA05D30C}" type="presOf" srcId="{8CB0E1A3-48A1-45D7-A5DE-4F7BFD29A4F3}" destId="{F30AEABB-E3BE-4682-AE4E-7FA0384DCECE}" srcOrd="0" destOrd="0" presId="urn:microsoft.com/office/officeart/2005/8/layout/orgChart1"/>
    <dgm:cxn modelId="{70468CEE-EE89-4BD4-BBFD-4C304597DAA5}" type="presOf" srcId="{375AC563-D633-4A1C-9DC1-8C67461C699C}" destId="{6B8F837F-7199-4781-8359-BDE14DA16274}" srcOrd="1" destOrd="0" presId="urn:microsoft.com/office/officeart/2005/8/layout/orgChart1"/>
    <dgm:cxn modelId="{FBCE7091-4B32-414F-92CE-62CCB876AF52}" srcId="{827C82B5-0C2E-44E7-A414-92DC6EBD7DD2}" destId="{2FE221B7-2C86-40B5-942C-7DBD5C889C73}" srcOrd="2" destOrd="0" parTransId="{8CB0E1A3-48A1-45D7-A5DE-4F7BFD29A4F3}" sibTransId="{1B5E9178-EC4C-4406-9DAF-A03289AFBC50}"/>
    <dgm:cxn modelId="{3EED7330-BC4B-493D-B1EC-5B24A96EFFA5}" type="presOf" srcId="{2FE221B7-2C86-40B5-942C-7DBD5C889C73}" destId="{1F1AA181-DA31-4011-BB5B-CA1D73F519D0}" srcOrd="1" destOrd="0" presId="urn:microsoft.com/office/officeart/2005/8/layout/orgChart1"/>
    <dgm:cxn modelId="{6895FD11-E164-4AA4-B379-4E4DE17E36AB}" type="presOf" srcId="{53B38D5C-B946-4D3F-B67A-50548F4BABA2}" destId="{9426F800-4EBD-4143-9E75-C85A174F3991}" srcOrd="0" destOrd="0" presId="urn:microsoft.com/office/officeart/2005/8/layout/orgChart1"/>
    <dgm:cxn modelId="{4ACBCB87-E067-4F0E-B9B3-84A02B0BA4D7}" srcId="{827C82B5-0C2E-44E7-A414-92DC6EBD7DD2}" destId="{CA775F05-09EF-44BA-BACB-39F951044A90}" srcOrd="4" destOrd="0" parTransId="{D1AFD9B5-4C1E-4BD7-A7A8-DB20DFF31B23}" sibTransId="{79DD1871-47DF-4455-8080-9E0A3714F2D2}"/>
    <dgm:cxn modelId="{BD4CC032-750D-4A67-A8D0-DCBBEF1C4D22}" type="presOf" srcId="{E02FE638-68E3-48DC-968F-145E615C67CD}" destId="{CE90A90B-AB5F-4A81-90CD-DAF12840EAF3}" srcOrd="0" destOrd="0" presId="urn:microsoft.com/office/officeart/2005/8/layout/orgChart1"/>
    <dgm:cxn modelId="{38AAA4E8-1789-4325-845D-F47AFCDB9E98}" type="presOf" srcId="{C9CCE4BD-103C-44EE-AD3C-88DBCBD41A2A}" destId="{2CA834E1-D9F4-4EE5-A4B9-AFB76B1D441B}" srcOrd="0" destOrd="0" presId="urn:microsoft.com/office/officeart/2005/8/layout/orgChart1"/>
    <dgm:cxn modelId="{7D566D93-4153-4DA0-89EB-90CF72924B0D}" srcId="{827C82B5-0C2E-44E7-A414-92DC6EBD7DD2}" destId="{9A5E28B3-EB74-45EA-A4DE-1904E3B3FDB8}" srcOrd="5" destOrd="0" parTransId="{AFA08A5F-2097-4C56-A785-DC5679ADAC31}" sibTransId="{513934F0-0B9F-4448-9B54-F236A2ED00DB}"/>
    <dgm:cxn modelId="{E1ACB732-04B3-40B6-9D03-CC6F2E958FFF}" type="presOf" srcId="{375AC563-D633-4A1C-9DC1-8C67461C699C}" destId="{181830A2-75B1-4DBA-95A4-01C5F1631725}" srcOrd="0" destOrd="0" presId="urn:microsoft.com/office/officeart/2005/8/layout/orgChart1"/>
    <dgm:cxn modelId="{54380ABF-27B9-4B51-B5C4-1BC2FA4AE132}" type="presOf" srcId="{34103AAF-9FED-4E4F-B3F1-EE9A6574A958}" destId="{7A1FE84B-25D3-4401-BD40-3C9D6508D064}" srcOrd="0" destOrd="0" presId="urn:microsoft.com/office/officeart/2005/8/layout/orgChart1"/>
    <dgm:cxn modelId="{EE0F9889-B790-4AF6-AE45-59907B86E1EC}" type="presOf" srcId="{FA4CEF62-A861-4248-BB16-832885532923}" destId="{6B8112A3-54B3-442E-A5E7-2681C0712EB2}" srcOrd="0" destOrd="0" presId="urn:microsoft.com/office/officeart/2005/8/layout/orgChart1"/>
    <dgm:cxn modelId="{A96CAD14-70F9-4622-86BA-2CE898335B80}" type="presOf" srcId="{6F93BC67-B572-490A-9101-0F4942D892B2}" destId="{243A7A1B-43F7-4843-89EC-93E1AF737813}" srcOrd="0" destOrd="0" presId="urn:microsoft.com/office/officeart/2005/8/layout/orgChart1"/>
    <dgm:cxn modelId="{4E73DEEB-593C-4532-907D-5AB14CB146FB}" srcId="{827C82B5-0C2E-44E7-A414-92DC6EBD7DD2}" destId="{6F93BC67-B572-490A-9101-0F4942D892B2}" srcOrd="0" destOrd="0" parTransId="{BA25FCB9-DAE0-4399-8DCF-8C11168986A1}" sibTransId="{0E7F4045-BD9C-4643-B9F6-426A80D5E627}"/>
    <dgm:cxn modelId="{32119B3D-54CE-43B9-BF78-D5B9971D04EF}" type="presOf" srcId="{2EA08171-DEAB-4E5B-84CB-9FCFEA9EA1AD}" destId="{CC9BDD5B-F45A-4346-8D0E-87B1F7AEFFD0}" srcOrd="1" destOrd="0" presId="urn:microsoft.com/office/officeart/2005/8/layout/orgChart1"/>
    <dgm:cxn modelId="{D2031526-4378-4FB7-95AB-0ADA6DCC85F4}" type="presOf" srcId="{6F8BDA4F-4F91-4D5F-88D7-3ECBC5592646}" destId="{0B2EAEA8-9D5A-465E-AD82-755BF4792891}" srcOrd="0" destOrd="0" presId="urn:microsoft.com/office/officeart/2005/8/layout/orgChart1"/>
    <dgm:cxn modelId="{C93A9F12-5EC4-4B0D-A28F-14C5BFE667A3}" type="presOf" srcId="{79F46B51-6CBB-43A2-A80B-CDDCA10E5B38}" destId="{C35BF49A-9FE4-4695-81A4-79671B55306A}" srcOrd="0" destOrd="0" presId="urn:microsoft.com/office/officeart/2005/8/layout/orgChart1"/>
    <dgm:cxn modelId="{1FE78BB2-1B3D-4F6D-91E6-C21A8806EA32}" type="presParOf" srcId="{07B2C7EF-9EA3-4CA2-B1EA-A0833F03DE06}" destId="{6A21B1DB-C803-40F0-913D-9447012D7012}" srcOrd="0" destOrd="0" presId="urn:microsoft.com/office/officeart/2005/8/layout/orgChart1"/>
    <dgm:cxn modelId="{0DB57E99-7C04-41A9-99AD-27758B7293F1}" type="presParOf" srcId="{6A21B1DB-C803-40F0-913D-9447012D7012}" destId="{86A7593D-0F6B-4D92-A68D-9586E90463D3}" srcOrd="0" destOrd="0" presId="urn:microsoft.com/office/officeart/2005/8/layout/orgChart1"/>
    <dgm:cxn modelId="{F8155A94-27CB-4255-896C-3120DA82805B}" type="presParOf" srcId="{86A7593D-0F6B-4D92-A68D-9586E90463D3}" destId="{2A39D6B7-419B-4125-AAB3-CCCE1C095729}" srcOrd="0" destOrd="0" presId="urn:microsoft.com/office/officeart/2005/8/layout/orgChart1"/>
    <dgm:cxn modelId="{9D789E8D-7E9A-4FFC-A4F4-46FCDC9E9E8C}" type="presParOf" srcId="{86A7593D-0F6B-4D92-A68D-9586E90463D3}" destId="{7248A6BE-B0CC-4149-9087-3D1A603C17AC}" srcOrd="1" destOrd="0" presId="urn:microsoft.com/office/officeart/2005/8/layout/orgChart1"/>
    <dgm:cxn modelId="{80410AD4-71A8-48EB-A3DE-AB1700EF5C47}" type="presParOf" srcId="{6A21B1DB-C803-40F0-913D-9447012D7012}" destId="{41D6FB87-F366-4E89-A9A0-B6CA1217A3C8}" srcOrd="1" destOrd="0" presId="urn:microsoft.com/office/officeart/2005/8/layout/orgChart1"/>
    <dgm:cxn modelId="{279B2C27-13EB-4256-A30E-73056797076F}" type="presParOf" srcId="{41D6FB87-F366-4E89-A9A0-B6CA1217A3C8}" destId="{C35BF49A-9FE4-4695-81A4-79671B55306A}" srcOrd="0" destOrd="0" presId="urn:microsoft.com/office/officeart/2005/8/layout/orgChart1"/>
    <dgm:cxn modelId="{844214D8-C6FF-4958-B5DB-98374F089C9A}" type="presParOf" srcId="{41D6FB87-F366-4E89-A9A0-B6CA1217A3C8}" destId="{4F42831A-1B73-4594-88A4-EB541E997AB6}" srcOrd="1" destOrd="0" presId="urn:microsoft.com/office/officeart/2005/8/layout/orgChart1"/>
    <dgm:cxn modelId="{9D6F7378-DC36-4F16-B30C-488C1B275ACA}" type="presParOf" srcId="{4F42831A-1B73-4594-88A4-EB541E997AB6}" destId="{5319484E-ACFB-4AD6-A1D2-D94201875388}" srcOrd="0" destOrd="0" presId="urn:microsoft.com/office/officeart/2005/8/layout/orgChart1"/>
    <dgm:cxn modelId="{A0D58D93-754B-40DB-9101-84A28E7722E5}" type="presParOf" srcId="{5319484E-ACFB-4AD6-A1D2-D94201875388}" destId="{F160DABE-CFE8-4118-8C04-AD7089058B3B}" srcOrd="0" destOrd="0" presId="urn:microsoft.com/office/officeart/2005/8/layout/orgChart1"/>
    <dgm:cxn modelId="{38E85756-BD85-409D-AA3E-07D10F56E2CD}" type="presParOf" srcId="{5319484E-ACFB-4AD6-A1D2-D94201875388}" destId="{B6C2638D-6F00-4E41-B7DC-BA31D2D94484}" srcOrd="1" destOrd="0" presId="urn:microsoft.com/office/officeart/2005/8/layout/orgChart1"/>
    <dgm:cxn modelId="{2EEAB5C9-6215-437F-BDD4-FDB0B1B0306E}" type="presParOf" srcId="{4F42831A-1B73-4594-88A4-EB541E997AB6}" destId="{506607B5-1E18-4BA3-B6FE-20CBC55F8D19}" srcOrd="1" destOrd="0" presId="urn:microsoft.com/office/officeart/2005/8/layout/orgChart1"/>
    <dgm:cxn modelId="{51392899-BE3A-4AE6-9954-D23F5D645038}" type="presParOf" srcId="{4F42831A-1B73-4594-88A4-EB541E997AB6}" destId="{C571C748-1557-4AE1-BAAE-56F1BCB901DA}" srcOrd="2" destOrd="0" presId="urn:microsoft.com/office/officeart/2005/8/layout/orgChart1"/>
    <dgm:cxn modelId="{0101D959-57A9-40C3-A39A-59FF4E44DA53}" type="presParOf" srcId="{41D6FB87-F366-4E89-A9A0-B6CA1217A3C8}" destId="{F30AEABB-E3BE-4682-AE4E-7FA0384DCECE}" srcOrd="2" destOrd="0" presId="urn:microsoft.com/office/officeart/2005/8/layout/orgChart1"/>
    <dgm:cxn modelId="{987CE83E-805A-4A53-9907-DAE625F7AE17}" type="presParOf" srcId="{41D6FB87-F366-4E89-A9A0-B6CA1217A3C8}" destId="{66F27BEB-9A7E-4FAF-9BB9-4699B7EC225A}" srcOrd="3" destOrd="0" presId="urn:microsoft.com/office/officeart/2005/8/layout/orgChart1"/>
    <dgm:cxn modelId="{F5679529-BA61-447D-A43F-2DC2887E1409}" type="presParOf" srcId="{66F27BEB-9A7E-4FAF-9BB9-4699B7EC225A}" destId="{139CA07D-BE2B-47E4-BBDC-990D31974C2C}" srcOrd="0" destOrd="0" presId="urn:microsoft.com/office/officeart/2005/8/layout/orgChart1"/>
    <dgm:cxn modelId="{F4DDBA8E-26EA-4F00-B7DC-527FC231BF81}" type="presParOf" srcId="{139CA07D-BE2B-47E4-BBDC-990D31974C2C}" destId="{2E8C1D09-66D6-4302-92DE-9378FA7BE5F3}" srcOrd="0" destOrd="0" presId="urn:microsoft.com/office/officeart/2005/8/layout/orgChart1"/>
    <dgm:cxn modelId="{4E9CFD3F-38B9-4893-BC1C-EE05D138A024}" type="presParOf" srcId="{139CA07D-BE2B-47E4-BBDC-990D31974C2C}" destId="{1F1AA181-DA31-4011-BB5B-CA1D73F519D0}" srcOrd="1" destOrd="0" presId="urn:microsoft.com/office/officeart/2005/8/layout/orgChart1"/>
    <dgm:cxn modelId="{F5CD5EF8-8283-49F1-8887-D0C2B42090E8}" type="presParOf" srcId="{66F27BEB-9A7E-4FAF-9BB9-4699B7EC225A}" destId="{F2148C7F-3265-48F5-8097-8C35869C0A17}" srcOrd="1" destOrd="0" presId="urn:microsoft.com/office/officeart/2005/8/layout/orgChart1"/>
    <dgm:cxn modelId="{304D75B0-6130-4E6B-B190-9E94C3F23DAF}" type="presParOf" srcId="{66F27BEB-9A7E-4FAF-9BB9-4699B7EC225A}" destId="{CA24BF21-8179-45C4-8CE5-6DACC722EB57}" srcOrd="2" destOrd="0" presId="urn:microsoft.com/office/officeart/2005/8/layout/orgChart1"/>
    <dgm:cxn modelId="{2736BA48-0869-4087-89A1-19E186D410D1}" type="presParOf" srcId="{41D6FB87-F366-4E89-A9A0-B6CA1217A3C8}" destId="{2CA834E1-D9F4-4EE5-A4B9-AFB76B1D441B}" srcOrd="4" destOrd="0" presId="urn:microsoft.com/office/officeart/2005/8/layout/orgChart1"/>
    <dgm:cxn modelId="{F678A411-321A-46C8-AD86-ED7BB34E4167}" type="presParOf" srcId="{41D6FB87-F366-4E89-A9A0-B6CA1217A3C8}" destId="{54F8128B-330F-4180-A901-C3776106321A}" srcOrd="5" destOrd="0" presId="urn:microsoft.com/office/officeart/2005/8/layout/orgChart1"/>
    <dgm:cxn modelId="{9FEFFDC1-A4E2-4315-8E97-E174E5F5D0B7}" type="presParOf" srcId="{54F8128B-330F-4180-A901-C3776106321A}" destId="{6FDB6008-7D6F-485D-AEA7-3B3B100DEFFD}" srcOrd="0" destOrd="0" presId="urn:microsoft.com/office/officeart/2005/8/layout/orgChart1"/>
    <dgm:cxn modelId="{C7295F33-C776-4520-9E15-D4B672BF6BF6}" type="presParOf" srcId="{6FDB6008-7D6F-485D-AEA7-3B3B100DEFFD}" destId="{7A1FE84B-25D3-4401-BD40-3C9D6508D064}" srcOrd="0" destOrd="0" presId="urn:microsoft.com/office/officeart/2005/8/layout/orgChart1"/>
    <dgm:cxn modelId="{7794B6F1-EB15-4073-BB17-F55C222A8F28}" type="presParOf" srcId="{6FDB6008-7D6F-485D-AEA7-3B3B100DEFFD}" destId="{A20CE62A-6399-4D1D-9DE7-63A9A5E71394}" srcOrd="1" destOrd="0" presId="urn:microsoft.com/office/officeart/2005/8/layout/orgChart1"/>
    <dgm:cxn modelId="{F69F8F99-A1A8-4A31-ACBF-D20FE9849C06}" type="presParOf" srcId="{54F8128B-330F-4180-A901-C3776106321A}" destId="{7DDAF6A8-71A5-4C32-8BF3-42DC22E0EAC3}" srcOrd="1" destOrd="0" presId="urn:microsoft.com/office/officeart/2005/8/layout/orgChart1"/>
    <dgm:cxn modelId="{89B17BFA-E686-4E17-871E-DF1623BD1D60}" type="presParOf" srcId="{54F8128B-330F-4180-A901-C3776106321A}" destId="{93AF8EC5-86E2-41D3-AF1F-D6AD4B46DCE6}" srcOrd="2" destOrd="0" presId="urn:microsoft.com/office/officeart/2005/8/layout/orgChart1"/>
    <dgm:cxn modelId="{002D9291-8FA1-4221-AD07-91E49D1E5D77}" type="presParOf" srcId="{41D6FB87-F366-4E89-A9A0-B6CA1217A3C8}" destId="{4FD93022-A70A-42A0-9314-CF1544F4F9FB}" srcOrd="6" destOrd="0" presId="urn:microsoft.com/office/officeart/2005/8/layout/orgChart1"/>
    <dgm:cxn modelId="{D0F5AFAF-4565-4A95-BC40-A87DA7177448}" type="presParOf" srcId="{41D6FB87-F366-4E89-A9A0-B6CA1217A3C8}" destId="{436C2001-8FCB-42E8-AD4C-101C376A2C81}" srcOrd="7" destOrd="0" presId="urn:microsoft.com/office/officeart/2005/8/layout/orgChart1"/>
    <dgm:cxn modelId="{354F0C74-3D26-4D31-A4C3-3DEF683AFD63}" type="presParOf" srcId="{436C2001-8FCB-42E8-AD4C-101C376A2C81}" destId="{CAE23668-BA77-49DB-9B54-4233D5CDB882}" srcOrd="0" destOrd="0" presId="urn:microsoft.com/office/officeart/2005/8/layout/orgChart1"/>
    <dgm:cxn modelId="{679C2890-CD91-4D3F-9B3C-4340C324D653}" type="presParOf" srcId="{CAE23668-BA77-49DB-9B54-4233D5CDB882}" destId="{A8F3D0D7-C152-485E-A34D-33D611CD2049}" srcOrd="0" destOrd="0" presId="urn:microsoft.com/office/officeart/2005/8/layout/orgChart1"/>
    <dgm:cxn modelId="{85F0E070-CD18-449B-B498-EFB25636D99E}" type="presParOf" srcId="{CAE23668-BA77-49DB-9B54-4233D5CDB882}" destId="{C155E148-E005-479B-824A-8B4BA4BAEDF8}" srcOrd="1" destOrd="0" presId="urn:microsoft.com/office/officeart/2005/8/layout/orgChart1"/>
    <dgm:cxn modelId="{48B61C42-0403-45FC-8E81-D0D5F937DC32}" type="presParOf" srcId="{436C2001-8FCB-42E8-AD4C-101C376A2C81}" destId="{7658E726-783A-44F5-9590-2D4A9F011D41}" srcOrd="1" destOrd="0" presId="urn:microsoft.com/office/officeart/2005/8/layout/orgChart1"/>
    <dgm:cxn modelId="{A17450A4-DE2A-489B-94B4-C7A534DB6DB6}" type="presParOf" srcId="{436C2001-8FCB-42E8-AD4C-101C376A2C81}" destId="{ABB32A29-8837-442F-826E-BF487527DD61}" srcOrd="2" destOrd="0" presId="urn:microsoft.com/office/officeart/2005/8/layout/orgChart1"/>
    <dgm:cxn modelId="{7AE74BB6-C693-46D7-AD6D-5C98195D0044}" type="presParOf" srcId="{41D6FB87-F366-4E89-A9A0-B6CA1217A3C8}" destId="{3E21C03E-6B3A-43F6-A921-916FC2C7AFAB}" srcOrd="8" destOrd="0" presId="urn:microsoft.com/office/officeart/2005/8/layout/orgChart1"/>
    <dgm:cxn modelId="{26CFF80D-5E99-43FC-98AD-4B6F8AA8C65D}" type="presParOf" srcId="{41D6FB87-F366-4E89-A9A0-B6CA1217A3C8}" destId="{19104288-40DA-4E23-B40F-8C435663899B}" srcOrd="9" destOrd="0" presId="urn:microsoft.com/office/officeart/2005/8/layout/orgChart1"/>
    <dgm:cxn modelId="{12487629-D478-4BA6-817A-CAAA6A0B3F49}" type="presParOf" srcId="{19104288-40DA-4E23-B40F-8C435663899B}" destId="{DF5966D3-444B-4545-B8DA-527DF92538A7}" srcOrd="0" destOrd="0" presId="urn:microsoft.com/office/officeart/2005/8/layout/orgChart1"/>
    <dgm:cxn modelId="{B43DE183-07C0-49C4-A9E5-6B1762BF2012}" type="presParOf" srcId="{DF5966D3-444B-4545-B8DA-527DF92538A7}" destId="{C212A3F6-0E58-4BE4-B381-8709119DBCBD}" srcOrd="0" destOrd="0" presId="urn:microsoft.com/office/officeart/2005/8/layout/orgChart1"/>
    <dgm:cxn modelId="{DCF0BB0E-392F-4DD8-BCBF-C4CCD70CF87B}" type="presParOf" srcId="{DF5966D3-444B-4545-B8DA-527DF92538A7}" destId="{0292FC72-3629-4E8A-BE2A-8311CE25DC15}" srcOrd="1" destOrd="0" presId="urn:microsoft.com/office/officeart/2005/8/layout/orgChart1"/>
    <dgm:cxn modelId="{00CC4831-F37A-4375-8FAD-D3E45F06EDD4}" type="presParOf" srcId="{19104288-40DA-4E23-B40F-8C435663899B}" destId="{AE3D204A-0932-4BB6-9D35-1456CCA03790}" srcOrd="1" destOrd="0" presId="urn:microsoft.com/office/officeart/2005/8/layout/orgChart1"/>
    <dgm:cxn modelId="{645B5F88-1322-45F7-97A6-ED31F8FAAD2C}" type="presParOf" srcId="{19104288-40DA-4E23-B40F-8C435663899B}" destId="{1C545EE6-57C2-449C-A118-A9129FB13820}" srcOrd="2" destOrd="0" presId="urn:microsoft.com/office/officeart/2005/8/layout/orgChart1"/>
    <dgm:cxn modelId="{D0464BBF-3D83-44F6-9B82-36CBF3CAD2B8}" type="presParOf" srcId="{41D6FB87-F366-4E89-A9A0-B6CA1217A3C8}" destId="{9426F800-4EBD-4143-9E75-C85A174F3991}" srcOrd="10" destOrd="0" presId="urn:microsoft.com/office/officeart/2005/8/layout/orgChart1"/>
    <dgm:cxn modelId="{C37CC54D-A662-486B-A9B3-F3226673E262}" type="presParOf" srcId="{41D6FB87-F366-4E89-A9A0-B6CA1217A3C8}" destId="{15873DEA-AC5F-48A0-BAD1-46A039FDA515}" srcOrd="11" destOrd="0" presId="urn:microsoft.com/office/officeart/2005/8/layout/orgChart1"/>
    <dgm:cxn modelId="{05DC84AF-2E8E-4B8A-93C9-ACF7AFAA7F52}" type="presParOf" srcId="{15873DEA-AC5F-48A0-BAD1-46A039FDA515}" destId="{A47940BF-8194-431F-8B19-925E605F382E}" srcOrd="0" destOrd="0" presId="urn:microsoft.com/office/officeart/2005/8/layout/orgChart1"/>
    <dgm:cxn modelId="{67FE13C2-BE42-4589-90CC-9C536ED8AD9A}" type="presParOf" srcId="{A47940BF-8194-431F-8B19-925E605F382E}" destId="{181830A2-75B1-4DBA-95A4-01C5F1631725}" srcOrd="0" destOrd="0" presId="urn:microsoft.com/office/officeart/2005/8/layout/orgChart1"/>
    <dgm:cxn modelId="{E246CCC3-BD91-4FED-A22F-F90BFCAFBA63}" type="presParOf" srcId="{A47940BF-8194-431F-8B19-925E605F382E}" destId="{6B8F837F-7199-4781-8359-BDE14DA16274}" srcOrd="1" destOrd="0" presId="urn:microsoft.com/office/officeart/2005/8/layout/orgChart1"/>
    <dgm:cxn modelId="{FAEAD839-F527-41EE-AFAE-EEACCB74AB8A}" type="presParOf" srcId="{15873DEA-AC5F-48A0-BAD1-46A039FDA515}" destId="{688ADEB5-C47F-47A7-B1F6-907BFDA55E66}" srcOrd="1" destOrd="0" presId="urn:microsoft.com/office/officeart/2005/8/layout/orgChart1"/>
    <dgm:cxn modelId="{4D8A8055-58F8-4A83-884C-4348A993DEDC}" type="presParOf" srcId="{15873DEA-AC5F-48A0-BAD1-46A039FDA515}" destId="{215063EA-78FA-4FD8-AADE-D362246EFF96}" srcOrd="2" destOrd="0" presId="urn:microsoft.com/office/officeart/2005/8/layout/orgChart1"/>
    <dgm:cxn modelId="{69736671-6BCB-4B82-8A57-FEE35BDB3744}" type="presParOf" srcId="{41D6FB87-F366-4E89-A9A0-B6CA1217A3C8}" destId="{6B8112A3-54B3-442E-A5E7-2681C0712EB2}" srcOrd="12" destOrd="0" presId="urn:microsoft.com/office/officeart/2005/8/layout/orgChart1"/>
    <dgm:cxn modelId="{0888E805-1068-457B-A6B7-587702A8AC46}" type="presParOf" srcId="{41D6FB87-F366-4E89-A9A0-B6CA1217A3C8}" destId="{31267766-A865-4DF7-803A-BD3674FE5D0E}" srcOrd="13" destOrd="0" presId="urn:microsoft.com/office/officeart/2005/8/layout/orgChart1"/>
    <dgm:cxn modelId="{406E6EDF-ED39-4CD2-A06A-00D08C1E9C3D}" type="presParOf" srcId="{31267766-A865-4DF7-803A-BD3674FE5D0E}" destId="{64057AF3-D540-4BCA-9ADD-99E4CF42D944}" srcOrd="0" destOrd="0" presId="urn:microsoft.com/office/officeart/2005/8/layout/orgChart1"/>
    <dgm:cxn modelId="{A04C559E-C146-4BA8-A48A-D91E67C0A86C}" type="presParOf" srcId="{64057AF3-D540-4BCA-9ADD-99E4CF42D944}" destId="{CE90A90B-AB5F-4A81-90CD-DAF12840EAF3}" srcOrd="0" destOrd="0" presId="urn:microsoft.com/office/officeart/2005/8/layout/orgChart1"/>
    <dgm:cxn modelId="{C4AA8F91-67A9-49C2-A47C-1061A8EB51FC}" type="presParOf" srcId="{64057AF3-D540-4BCA-9ADD-99E4CF42D944}" destId="{5B257089-BD86-455B-99A9-67F6706AED8A}" srcOrd="1" destOrd="0" presId="urn:microsoft.com/office/officeart/2005/8/layout/orgChart1"/>
    <dgm:cxn modelId="{A988EE18-2D7F-4AA8-B0E7-242D86144E86}" type="presParOf" srcId="{31267766-A865-4DF7-803A-BD3674FE5D0E}" destId="{A465BAA4-1108-44D7-B635-844A76CD8185}" srcOrd="1" destOrd="0" presId="urn:microsoft.com/office/officeart/2005/8/layout/orgChart1"/>
    <dgm:cxn modelId="{8C57682B-3EFC-441E-8AA6-F8D022EDAF91}" type="presParOf" srcId="{31267766-A865-4DF7-803A-BD3674FE5D0E}" destId="{E3CC7A53-42BB-45ED-8DDA-5294DE1946E5}" srcOrd="2" destOrd="0" presId="urn:microsoft.com/office/officeart/2005/8/layout/orgChart1"/>
    <dgm:cxn modelId="{2AE0A4EE-4732-4F29-AF42-F2D794017B71}" type="presParOf" srcId="{41D6FB87-F366-4E89-A9A0-B6CA1217A3C8}" destId="{C060E62F-5472-4CDE-A8EC-E08C12E275AF}" srcOrd="14" destOrd="0" presId="urn:microsoft.com/office/officeart/2005/8/layout/orgChart1"/>
    <dgm:cxn modelId="{E7C02F49-7D1C-4373-B3DE-6D4380C9DA4C}" type="presParOf" srcId="{41D6FB87-F366-4E89-A9A0-B6CA1217A3C8}" destId="{C5482D50-1151-41E9-99F8-BCDEE395D1E1}" srcOrd="15" destOrd="0" presId="urn:microsoft.com/office/officeart/2005/8/layout/orgChart1"/>
    <dgm:cxn modelId="{8608481C-7988-4E37-9829-73B6BD18B6F6}" type="presParOf" srcId="{C5482D50-1151-41E9-99F8-BCDEE395D1E1}" destId="{3234BBCD-6DD0-4C16-931D-7C18151F6971}" srcOrd="0" destOrd="0" presId="urn:microsoft.com/office/officeart/2005/8/layout/orgChart1"/>
    <dgm:cxn modelId="{F35644C3-8F4D-48D3-A68D-423929F62C67}" type="presParOf" srcId="{3234BBCD-6DD0-4C16-931D-7C18151F6971}" destId="{0B2EAEA8-9D5A-465E-AD82-755BF4792891}" srcOrd="0" destOrd="0" presId="urn:microsoft.com/office/officeart/2005/8/layout/orgChart1"/>
    <dgm:cxn modelId="{73A0E714-03AB-4A7A-8285-CB47FC33C02B}" type="presParOf" srcId="{3234BBCD-6DD0-4C16-931D-7C18151F6971}" destId="{6EE52E8F-62C2-4067-8265-7E7558C1A070}" srcOrd="1" destOrd="0" presId="urn:microsoft.com/office/officeart/2005/8/layout/orgChart1"/>
    <dgm:cxn modelId="{D50800BD-68DC-4381-A5D2-18ADFB750307}" type="presParOf" srcId="{C5482D50-1151-41E9-99F8-BCDEE395D1E1}" destId="{61D34926-C72C-42A4-AA1F-B73D2844A77C}" srcOrd="1" destOrd="0" presId="urn:microsoft.com/office/officeart/2005/8/layout/orgChart1"/>
    <dgm:cxn modelId="{BC758CBF-A1E9-4B94-987C-BCDBAE591995}" type="presParOf" srcId="{C5482D50-1151-41E9-99F8-BCDEE395D1E1}" destId="{F95F0FCA-895D-462C-B534-D54E3184E5B6}" srcOrd="2" destOrd="0" presId="urn:microsoft.com/office/officeart/2005/8/layout/orgChart1"/>
    <dgm:cxn modelId="{9794801F-3974-4873-AEB2-B9731143E7F9}" type="presParOf" srcId="{41D6FB87-F366-4E89-A9A0-B6CA1217A3C8}" destId="{EE3BD155-6887-4AE9-BAA2-A81AA763C09B}" srcOrd="16" destOrd="0" presId="urn:microsoft.com/office/officeart/2005/8/layout/orgChart1"/>
    <dgm:cxn modelId="{38955569-0B00-42C1-BF8B-D593A73522E1}" type="presParOf" srcId="{41D6FB87-F366-4E89-A9A0-B6CA1217A3C8}" destId="{EB6E11EC-4D93-4411-B842-95FF7A5DAB68}" srcOrd="17" destOrd="0" presId="urn:microsoft.com/office/officeart/2005/8/layout/orgChart1"/>
    <dgm:cxn modelId="{829AC41B-D78E-4E96-95F0-B0AAA5DEC697}" type="presParOf" srcId="{EB6E11EC-4D93-4411-B842-95FF7A5DAB68}" destId="{CAF1FECD-6494-4053-9F04-0615B0CFA992}" srcOrd="0" destOrd="0" presId="urn:microsoft.com/office/officeart/2005/8/layout/orgChart1"/>
    <dgm:cxn modelId="{5A981598-A5BA-4966-BC50-F44204CB7991}" type="presParOf" srcId="{CAF1FECD-6494-4053-9F04-0615B0CFA992}" destId="{9F3CCD62-C56F-4ACF-AF4D-6CF4719489C7}" srcOrd="0" destOrd="0" presId="urn:microsoft.com/office/officeart/2005/8/layout/orgChart1"/>
    <dgm:cxn modelId="{8EF56C1B-44E6-4F53-BC14-E08CD729778D}" type="presParOf" srcId="{CAF1FECD-6494-4053-9F04-0615B0CFA992}" destId="{CC9BDD5B-F45A-4346-8D0E-87B1F7AEFFD0}" srcOrd="1" destOrd="0" presId="urn:microsoft.com/office/officeart/2005/8/layout/orgChart1"/>
    <dgm:cxn modelId="{5C56F74E-126F-413D-B0CC-2E0296D0ED7E}" type="presParOf" srcId="{EB6E11EC-4D93-4411-B842-95FF7A5DAB68}" destId="{E230E6E8-4851-4A8C-A972-E3389EB911F3}" srcOrd="1" destOrd="0" presId="urn:microsoft.com/office/officeart/2005/8/layout/orgChart1"/>
    <dgm:cxn modelId="{7643EDBB-E5C6-42C7-B082-6F7AA14FEE17}" type="presParOf" srcId="{EB6E11EC-4D93-4411-B842-95FF7A5DAB68}" destId="{3486A57A-60BA-4B8D-9F40-7CB4471B400D}" srcOrd="2" destOrd="0" presId="urn:microsoft.com/office/officeart/2005/8/layout/orgChart1"/>
    <dgm:cxn modelId="{77F99D67-7961-41C3-9C6E-FD5A858AC45A}" type="presParOf" srcId="{6A21B1DB-C803-40F0-913D-9447012D7012}" destId="{76D5B884-D517-4FE6-842A-AA1C4AA5DBD3}" srcOrd="2" destOrd="0" presId="urn:microsoft.com/office/officeart/2005/8/layout/orgChart1"/>
    <dgm:cxn modelId="{11DF7EE9-AC08-4A7F-A9DD-895DCFD4C549}" type="presParOf" srcId="{76D5B884-D517-4FE6-842A-AA1C4AA5DBD3}" destId="{7254139F-83DB-451B-B4C5-970BAECDE582}" srcOrd="0" destOrd="0" presId="urn:microsoft.com/office/officeart/2005/8/layout/orgChart1"/>
    <dgm:cxn modelId="{F1F9EE58-D1EC-4F02-86A2-3064A33CA8A9}" type="presParOf" srcId="{76D5B884-D517-4FE6-842A-AA1C4AA5DBD3}" destId="{E9D046A0-EA52-4E7C-BF56-1841B768FA05}" srcOrd="1" destOrd="0" presId="urn:microsoft.com/office/officeart/2005/8/layout/orgChart1"/>
    <dgm:cxn modelId="{DC8F46DB-99BE-4D69-A3DA-449BB7DB2F31}" type="presParOf" srcId="{E9D046A0-EA52-4E7C-BF56-1841B768FA05}" destId="{99947085-96E4-4C25-8305-0D4183FB7572}" srcOrd="0" destOrd="0" presId="urn:microsoft.com/office/officeart/2005/8/layout/orgChart1"/>
    <dgm:cxn modelId="{1F1D7DE4-DD0E-45C5-A90C-E8B596C80C0B}" type="presParOf" srcId="{99947085-96E4-4C25-8305-0D4183FB7572}" destId="{243A7A1B-43F7-4843-89EC-93E1AF737813}" srcOrd="0" destOrd="0" presId="urn:microsoft.com/office/officeart/2005/8/layout/orgChart1"/>
    <dgm:cxn modelId="{013CFEAC-34FC-4570-BE0F-FC76FA90AD3C}" type="presParOf" srcId="{99947085-96E4-4C25-8305-0D4183FB7572}" destId="{B2CE4355-E05C-43F7-B6D8-6EB9F67B2AEE}" srcOrd="1" destOrd="0" presId="urn:microsoft.com/office/officeart/2005/8/layout/orgChart1"/>
    <dgm:cxn modelId="{E45A20DF-C8EA-47D1-BC0A-42FDE408ACED}" type="presParOf" srcId="{E9D046A0-EA52-4E7C-BF56-1841B768FA05}" destId="{E84E73C9-0496-45FB-AF99-9CDD2DE05298}" srcOrd="1" destOrd="0" presId="urn:microsoft.com/office/officeart/2005/8/layout/orgChart1"/>
    <dgm:cxn modelId="{C2A0BC8F-24BD-40AD-887C-B2D10AA447B2}" type="presParOf" srcId="{E9D046A0-EA52-4E7C-BF56-1841B768FA05}" destId="{46786F65-B5C8-4289-92DE-F937EC908E0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BF225-59A3-43F7-80CB-9CF0989E28D9}" type="datetimeFigureOut">
              <a:rPr lang="nn-NO" smtClean="0"/>
              <a:t>28.11.2018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F1D18-A0A3-4D19-AA3B-CE0324D7409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86228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5A3F4-C61E-774E-8647-6FB60AD8B222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AB9B0-992D-3245-9389-56DEAF16B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0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n-NO" noProof="0" dirty="0" smtClean="0"/>
              <a:t>Presentasjon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AB9B0-992D-3245-9389-56DEAF16B8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3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Vestlandet</a:t>
            </a:r>
            <a:r>
              <a:rPr lang="nn-NO" sz="1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plassering i det nye nasjonale fylkeskartet (storleik m.m.).</a:t>
            </a:r>
            <a:endParaRPr lang="nn-NO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F8C2-B82C-4B9F-8234-E1479762FB7A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50375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n-NO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9F8C2-B82C-4B9F-8234-E1479762FB7A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82488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2B073-56F5-48F8-9952-E9887AB68612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73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907" y="4365957"/>
            <a:ext cx="9762310" cy="499533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908" y="5036352"/>
            <a:ext cx="9762309" cy="787400"/>
          </a:xfrm>
        </p:spPr>
        <p:txBody>
          <a:bodyPr>
            <a:noAutofit/>
          </a:bodyPr>
          <a:lstStyle>
            <a:lvl1pPr marL="0" indent="0" algn="l">
              <a:lnSpc>
                <a:spcPts val="38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4" name="Bilde 3" descr="Power_Kyst_Topp 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414"/>
            <a:ext cx="12188952" cy="2919984"/>
          </a:xfrm>
          <a:prstGeom prst="rect">
            <a:avLst/>
          </a:prstGeom>
        </p:spPr>
      </p:pic>
      <p:pic>
        <p:nvPicPr>
          <p:cNvPr id="5" name="Bilde 4" descr="HFK_SogFj_BIG_Svar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6" y="642843"/>
            <a:ext cx="4278556" cy="5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36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spalter/bok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9" y="1825625"/>
            <a:ext cx="3522662" cy="4351338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3874" y="1825625"/>
            <a:ext cx="3532189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D7D2-2CEE-4B1B-AB1B-40AF2B46B64A}" type="datetime1">
              <a:rPr lang="nb-NO" smtClean="0"/>
              <a:t>28.11.2018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394200" y="1825625"/>
            <a:ext cx="3394075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5205558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ald og to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464" y="1825625"/>
            <a:ext cx="5435600" cy="205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DAA6-7C47-47B9-A7CF-3DA15D49590D}" type="datetime1">
              <a:rPr lang="nb-NO" smtClean="0"/>
              <a:t>28.11.2018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240464" y="4124963"/>
            <a:ext cx="5435599" cy="205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03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CDAA6-7C47-47B9-A7CF-3DA15D49590D}" type="datetime1">
              <a:rPr lang="nb-NO" smtClean="0"/>
              <a:t>28.11.2018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27764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090227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075" y="4191000"/>
            <a:ext cx="10440988" cy="944298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35075" y="3814233"/>
            <a:ext cx="8304035" cy="3090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2"/>
                </a:solidFill>
              </a:defRPr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3" name="Bilde 2" descr="Power_Logo_Back 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71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6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075" y="4191000"/>
            <a:ext cx="10440988" cy="944298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35075" y="3814233"/>
            <a:ext cx="8304035" cy="3090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2"/>
                </a:solidFill>
              </a:defRPr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4" name="Bilde 3" descr="Power_Logo_Back 2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71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77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6F88-3119-48B3-B12E-11064F186187}" type="datetime1">
              <a:rPr lang="nb-NO" smtClean="0"/>
              <a:t>28.11.2018</a:t>
            </a:fld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729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1895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907" y="4365957"/>
            <a:ext cx="9762310" cy="499533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908" y="5036352"/>
            <a:ext cx="9762309" cy="787400"/>
          </a:xfrm>
        </p:spPr>
        <p:txBody>
          <a:bodyPr>
            <a:noAutofit/>
          </a:bodyPr>
          <a:lstStyle>
            <a:lvl1pPr marL="0" indent="0" algn="l">
              <a:lnSpc>
                <a:spcPts val="38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4" name="Bilde 3" descr="Power_Kyst_Topp 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414"/>
            <a:ext cx="12188952" cy="2919984"/>
          </a:xfrm>
          <a:prstGeom prst="rect">
            <a:avLst/>
          </a:prstGeom>
        </p:spPr>
      </p:pic>
      <p:pic>
        <p:nvPicPr>
          <p:cNvPr id="5" name="Bilde 4" descr="HFK_SogFj_BIG_Svart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6" y="642843"/>
            <a:ext cx="4278556" cy="51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336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907" y="1941031"/>
            <a:ext cx="9762310" cy="499533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908" y="2611426"/>
            <a:ext cx="9762309" cy="787400"/>
          </a:xfrm>
        </p:spPr>
        <p:txBody>
          <a:bodyPr>
            <a:noAutofit/>
          </a:bodyPr>
          <a:lstStyle>
            <a:lvl1pPr marL="0" indent="0" algn="l">
              <a:lnSpc>
                <a:spcPts val="38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5" name="Bilde 4" descr="HFK_SogFj_BIG_Svar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6" y="642843"/>
            <a:ext cx="4278556" cy="515136"/>
          </a:xfrm>
          <a:prstGeom prst="rect">
            <a:avLst/>
          </a:prstGeom>
        </p:spPr>
      </p:pic>
      <p:pic>
        <p:nvPicPr>
          <p:cNvPr id="6" name="Bilde 5" descr="Power_Kyst_Topp 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312"/>
            <a:ext cx="12188952" cy="13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4929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907" y="4365957"/>
            <a:ext cx="9762310" cy="499533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908" y="5036352"/>
            <a:ext cx="9762309" cy="787400"/>
          </a:xfrm>
        </p:spPr>
        <p:txBody>
          <a:bodyPr>
            <a:noAutofit/>
          </a:bodyPr>
          <a:lstStyle>
            <a:lvl1pPr marL="0" indent="0" algn="l">
              <a:lnSpc>
                <a:spcPts val="38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pic>
        <p:nvPicPr>
          <p:cNvPr id="5" name="Bilde 4" descr="HFK_SogFj_BIG_Svar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6" y="3390900"/>
            <a:ext cx="4278556" cy="515136"/>
          </a:xfrm>
          <a:prstGeom prst="rect">
            <a:avLst/>
          </a:prstGeom>
        </p:spPr>
      </p:pic>
      <p:pic>
        <p:nvPicPr>
          <p:cNvPr id="9" name="Bilde 8" descr="Power_Logo_Topp 1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"/>
          <a:stretch/>
        </p:blipFill>
        <p:spPr>
          <a:xfrm>
            <a:off x="0" y="-2"/>
            <a:ext cx="12192000" cy="29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075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907" y="1941031"/>
            <a:ext cx="9762310" cy="499533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nb-NO" dirty="0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908" y="2611426"/>
            <a:ext cx="9762309" cy="787400"/>
          </a:xfrm>
        </p:spPr>
        <p:txBody>
          <a:bodyPr>
            <a:noAutofit/>
          </a:bodyPr>
          <a:lstStyle>
            <a:lvl1pPr marL="0" indent="0" algn="l">
              <a:lnSpc>
                <a:spcPts val="38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5" name="Bilde 4" descr="HFK_SogFj_BIG_Svar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6" y="642843"/>
            <a:ext cx="4278556" cy="515136"/>
          </a:xfrm>
          <a:prstGeom prst="rect">
            <a:avLst/>
          </a:prstGeom>
        </p:spPr>
      </p:pic>
      <p:pic>
        <p:nvPicPr>
          <p:cNvPr id="6" name="Bilde 5" descr="Power_Kyst_Topp 2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312"/>
            <a:ext cx="12188952" cy="131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571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HFK_SogFj_BIG_Svar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89" y="3733800"/>
            <a:ext cx="5797296" cy="697992"/>
          </a:xfrm>
          <a:prstGeom prst="rect">
            <a:avLst/>
          </a:prstGeom>
        </p:spPr>
      </p:pic>
      <p:pic>
        <p:nvPicPr>
          <p:cNvPr id="6" name="Bilde 5" descr="Power_Logo_Topp 1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"/>
          <a:stretch/>
        </p:blipFill>
        <p:spPr>
          <a:xfrm>
            <a:off x="0" y="-2"/>
            <a:ext cx="12192000" cy="29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703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4" y="1547108"/>
            <a:ext cx="8647289" cy="702204"/>
          </a:xfrm>
        </p:spPr>
        <p:txBody>
          <a:bodyPr/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4" y="2277533"/>
            <a:ext cx="8647289" cy="38883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tx2"/>
              </a:buClr>
              <a:defRPr sz="2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4" descr="Power_Logo_Topp 2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"/>
          <a:stretch/>
        </p:blipFill>
        <p:spPr>
          <a:xfrm>
            <a:off x="0" y="0"/>
            <a:ext cx="12192000" cy="13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82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6615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r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7BD2-22C0-47AD-8087-233C7CAA299A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4193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6902-B2B4-497F-A040-D835B5BC9683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7536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ald og eitt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603A-7DEB-44EE-B477-7C66049D835A}" type="datetime1">
              <a:rPr lang="nb-NO" smtClean="0"/>
              <a:t>28.11.2018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4"/>
          </p:nvPr>
        </p:nvSpPr>
        <p:spPr>
          <a:xfrm>
            <a:off x="6248400" y="1825625"/>
            <a:ext cx="5427663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602641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spalter/bok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9" y="1825625"/>
            <a:ext cx="3522662" cy="4351338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3874" y="1825625"/>
            <a:ext cx="3532189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8B95-D34C-426F-B335-0D4C8D830F2E}" type="datetime1">
              <a:rPr lang="nb-NO" smtClean="0"/>
              <a:t>28.11.2018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394200" y="1825625"/>
            <a:ext cx="3394075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114407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ald og to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464" y="1825625"/>
            <a:ext cx="5435600" cy="205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2756-D2CC-4F14-9CBB-D707779E06F9}" type="datetime1">
              <a:rPr lang="nb-NO" smtClean="0"/>
              <a:t>28.11.2018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240464" y="4124963"/>
            <a:ext cx="5435599" cy="205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763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87666-9CFC-42A0-9A3C-CA0A6200295A}" type="datetime1">
              <a:rPr lang="nb-NO" smtClean="0"/>
              <a:t>28.11.2018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27764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8625575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075" y="4191000"/>
            <a:ext cx="10440988" cy="944298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35075" y="3814233"/>
            <a:ext cx="8304035" cy="3090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2"/>
                </a:solidFill>
              </a:defRPr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3" name="Bilde 2" descr="Power_Logo_Back 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71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7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907" y="4365957"/>
            <a:ext cx="9762310" cy="499533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908" y="5036352"/>
            <a:ext cx="9762309" cy="787400"/>
          </a:xfrm>
        </p:spPr>
        <p:txBody>
          <a:bodyPr>
            <a:noAutofit/>
          </a:bodyPr>
          <a:lstStyle>
            <a:lvl1pPr marL="0" indent="0" algn="l">
              <a:lnSpc>
                <a:spcPts val="38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5" name="Bilde 4" descr="HFK_SogFj_BIG_Svar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6" y="3390900"/>
            <a:ext cx="4278556" cy="515136"/>
          </a:xfrm>
          <a:prstGeom prst="rect">
            <a:avLst/>
          </a:prstGeom>
        </p:spPr>
      </p:pic>
      <p:pic>
        <p:nvPicPr>
          <p:cNvPr id="9" name="Bilde 8" descr="Power_Logo_Topp 1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"/>
          <a:stretch/>
        </p:blipFill>
        <p:spPr>
          <a:xfrm>
            <a:off x="0" y="-2"/>
            <a:ext cx="12192000" cy="29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2652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tel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075" y="4191000"/>
            <a:ext cx="10440988" cy="944298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35075" y="3814233"/>
            <a:ext cx="8304035" cy="3090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2"/>
                </a:solidFill>
              </a:defRPr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" name="Bilde 3" descr="Power_Logo_Back 2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" b="71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86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75952-5C35-42AE-8795-867D5ACCE4CE}" type="datetime1">
              <a:rPr lang="nb-NO" smtClean="0"/>
              <a:t>28.11.2018</a:t>
            </a:fld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1948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CA558-574E-49B0-B2F2-19F669181A19}" type="datetime1">
              <a:rPr lang="nb-NO" smtClean="0"/>
              <a:t>28.11.2018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924436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HFK_SogFj_BIG_Svar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89" y="3733800"/>
            <a:ext cx="5797296" cy="697992"/>
          </a:xfrm>
          <a:prstGeom prst="rect">
            <a:avLst/>
          </a:prstGeom>
        </p:spPr>
      </p:pic>
      <p:pic>
        <p:nvPicPr>
          <p:cNvPr id="6" name="Bilde 5" descr="Power_Logo_Topp 1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"/>
          <a:stretch/>
        </p:blipFill>
        <p:spPr>
          <a:xfrm>
            <a:off x="0" y="-2"/>
            <a:ext cx="12192000" cy="29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961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4" y="1547108"/>
            <a:ext cx="8647289" cy="702204"/>
          </a:xfrm>
        </p:spPr>
        <p:txBody>
          <a:bodyPr/>
          <a:lstStyle>
            <a:lvl1pPr>
              <a:defRPr sz="3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4" y="2277533"/>
            <a:ext cx="8647289" cy="38883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tx2"/>
              </a:buClr>
              <a:defRPr sz="20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5" name="Bilde 4" descr="Power_Logo_Topp 2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"/>
          <a:stretch/>
        </p:blipFill>
        <p:spPr>
          <a:xfrm>
            <a:off x="0" y="0"/>
            <a:ext cx="12192000" cy="13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2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598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r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22C58-41BD-4C0E-8B19-3F706961E595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6890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F5AD-CFDD-4A5F-A944-EB6BD7AEEBD9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171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ald og eitt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ED7D2-2CEE-4B1B-AB1B-40AF2B46B64A}" type="datetime1">
              <a:rPr lang="nb-NO" smtClean="0"/>
              <a:t>28.11.2018</a:t>
            </a:fld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4"/>
          </p:nvPr>
        </p:nvSpPr>
        <p:spPr>
          <a:xfrm>
            <a:off x="6248400" y="1825625"/>
            <a:ext cx="5427663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698313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696685"/>
            <a:ext cx="11160125" cy="7576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9" y="1825626"/>
            <a:ext cx="11160124" cy="4340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5938" y="6427255"/>
            <a:ext cx="1238956" cy="2054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822C58-41BD-4C0E-8B19-3F706961E595}" type="datetime1">
              <a:rPr lang="nb-NO" smtClean="0"/>
              <a:pPr/>
              <a:t>28.11.2018</a:t>
            </a:fld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09545" y="6427091"/>
            <a:ext cx="572911" cy="2054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900" b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361FAF-7871-49EB-A127-73B2FDBABAD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5" name="Bilde 4" descr="HFK_SogFj_Svart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27" y="6320414"/>
            <a:ext cx="2764536" cy="3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61" r:id="rId3"/>
    <p:sldLayoutId id="2147483680" r:id="rId4"/>
    <p:sldLayoutId id="2147483671" r:id="rId5"/>
    <p:sldLayoutId id="2147483684" r:id="rId6"/>
    <p:sldLayoutId id="2147483679" r:id="rId7"/>
    <p:sldLayoutId id="2147483662" r:id="rId8"/>
    <p:sldLayoutId id="2147483664" r:id="rId9"/>
    <p:sldLayoutId id="2147483681" r:id="rId10"/>
    <p:sldLayoutId id="2147483677" r:id="rId11"/>
    <p:sldLayoutId id="2147483682" r:id="rId12"/>
    <p:sldLayoutId id="2147483674" r:id="rId13"/>
    <p:sldLayoutId id="2147483683" r:id="rId14"/>
    <p:sldLayoutId id="2147483667" r:id="rId15"/>
    <p:sldLayoutId id="2147483687" r:id="rId16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55555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5600" indent="-185738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&gt;"/>
        <a:defRPr sz="16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13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91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69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696685"/>
            <a:ext cx="11160125" cy="7576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9" y="1825626"/>
            <a:ext cx="11160124" cy="4340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5938" y="6427255"/>
            <a:ext cx="1238956" cy="2054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A7E56B-B47D-4566-BC63-B9EC681D2137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09545" y="6427091"/>
            <a:ext cx="572911" cy="2054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900" b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361FAF-7871-49EB-A127-73B2FDBABAD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5" name="Bilde 4" descr="HFK_SogFj_Svart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27" y="6320414"/>
            <a:ext cx="2764536" cy="3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55555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5600" indent="-185738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&gt;"/>
        <a:defRPr sz="16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13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91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69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1227907" y="4110554"/>
            <a:ext cx="9762310" cy="499533"/>
          </a:xfrm>
        </p:spPr>
        <p:txBody>
          <a:bodyPr/>
          <a:lstStyle/>
          <a:p>
            <a:r>
              <a:rPr lang="nn-NO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Nye Vestland fylkeskommune</a:t>
            </a:r>
            <a:endParaRPr lang="nn-NO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1227908" y="4901269"/>
            <a:ext cx="9762309" cy="787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nn-NO" sz="2000" dirty="0"/>
          </a:p>
        </p:txBody>
      </p:sp>
    </p:spTree>
    <p:extLst>
      <p:ext uri="{BB962C8B-B14F-4D97-AF65-F5344CB8AC3E}">
        <p14:creationId xmlns:p14="http://schemas.microsoft.com/office/powerpoint/2010/main" val="70812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 txBox="1"/>
          <p:nvPr/>
        </p:nvSpPr>
        <p:spPr>
          <a:xfrm>
            <a:off x="3710925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Des. 18</a:t>
            </a:r>
          </a:p>
        </p:txBody>
      </p:sp>
      <p:sp>
        <p:nvSpPr>
          <p:cNvPr id="5" name="TextBox 37"/>
          <p:cNvSpPr txBox="1"/>
          <p:nvPr/>
        </p:nvSpPr>
        <p:spPr>
          <a:xfrm>
            <a:off x="4949813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Feb. 19</a:t>
            </a:r>
          </a:p>
        </p:txBody>
      </p:sp>
      <p:sp>
        <p:nvSpPr>
          <p:cNvPr id="6" name="TextBox 37"/>
          <p:cNvSpPr txBox="1"/>
          <p:nvPr/>
        </p:nvSpPr>
        <p:spPr>
          <a:xfrm>
            <a:off x="5569257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Mar. 19</a:t>
            </a:r>
          </a:p>
        </p:txBody>
      </p:sp>
      <p:sp>
        <p:nvSpPr>
          <p:cNvPr id="7" name="TextBox 37"/>
          <p:cNvSpPr txBox="1"/>
          <p:nvPr/>
        </p:nvSpPr>
        <p:spPr>
          <a:xfrm>
            <a:off x="6188701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Apr. 19</a:t>
            </a:r>
          </a:p>
        </p:txBody>
      </p:sp>
      <p:sp>
        <p:nvSpPr>
          <p:cNvPr id="8" name="TextBox 37"/>
          <p:cNvSpPr txBox="1"/>
          <p:nvPr/>
        </p:nvSpPr>
        <p:spPr>
          <a:xfrm>
            <a:off x="6808145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Mai. 19</a:t>
            </a:r>
          </a:p>
        </p:txBody>
      </p:sp>
      <p:sp>
        <p:nvSpPr>
          <p:cNvPr id="9" name="TextBox 37"/>
          <p:cNvSpPr txBox="1"/>
          <p:nvPr/>
        </p:nvSpPr>
        <p:spPr>
          <a:xfrm>
            <a:off x="7427589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Jun. 19</a:t>
            </a:r>
          </a:p>
        </p:txBody>
      </p:sp>
      <p:sp>
        <p:nvSpPr>
          <p:cNvPr id="10" name="TextBox 37"/>
          <p:cNvSpPr txBox="1"/>
          <p:nvPr/>
        </p:nvSpPr>
        <p:spPr>
          <a:xfrm>
            <a:off x="8047033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Jul. 19</a:t>
            </a:r>
          </a:p>
        </p:txBody>
      </p:sp>
      <p:sp>
        <p:nvSpPr>
          <p:cNvPr id="11" name="TextBox 37"/>
          <p:cNvSpPr txBox="1"/>
          <p:nvPr/>
        </p:nvSpPr>
        <p:spPr>
          <a:xfrm>
            <a:off x="8666477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Aug. 19 </a:t>
            </a:r>
          </a:p>
        </p:txBody>
      </p:sp>
      <p:sp>
        <p:nvSpPr>
          <p:cNvPr id="12" name="TextBox 37"/>
          <p:cNvSpPr txBox="1"/>
          <p:nvPr/>
        </p:nvSpPr>
        <p:spPr>
          <a:xfrm>
            <a:off x="9285921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Sep. 19</a:t>
            </a:r>
          </a:p>
        </p:txBody>
      </p:sp>
      <p:sp>
        <p:nvSpPr>
          <p:cNvPr id="13" name="TextBox 37"/>
          <p:cNvSpPr txBox="1"/>
          <p:nvPr/>
        </p:nvSpPr>
        <p:spPr>
          <a:xfrm>
            <a:off x="1233149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Aug. 18</a:t>
            </a:r>
          </a:p>
        </p:txBody>
      </p:sp>
      <p:sp>
        <p:nvSpPr>
          <p:cNvPr id="14" name="TextBox 37"/>
          <p:cNvSpPr txBox="1"/>
          <p:nvPr/>
        </p:nvSpPr>
        <p:spPr>
          <a:xfrm>
            <a:off x="1852593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Sep. 18</a:t>
            </a:r>
          </a:p>
        </p:txBody>
      </p:sp>
      <p:sp>
        <p:nvSpPr>
          <p:cNvPr id="15" name="TextBox 37"/>
          <p:cNvSpPr txBox="1"/>
          <p:nvPr/>
        </p:nvSpPr>
        <p:spPr>
          <a:xfrm>
            <a:off x="2472037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Okt. 18 </a:t>
            </a:r>
          </a:p>
        </p:txBody>
      </p:sp>
      <p:sp>
        <p:nvSpPr>
          <p:cNvPr id="16" name="TextBox 37"/>
          <p:cNvSpPr txBox="1"/>
          <p:nvPr/>
        </p:nvSpPr>
        <p:spPr>
          <a:xfrm>
            <a:off x="3091481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 18</a:t>
            </a:r>
          </a:p>
        </p:txBody>
      </p:sp>
      <p:sp>
        <p:nvSpPr>
          <p:cNvPr id="17" name="TextBox 37"/>
          <p:cNvSpPr txBox="1"/>
          <p:nvPr/>
        </p:nvSpPr>
        <p:spPr>
          <a:xfrm>
            <a:off x="4330369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Jan. 19</a:t>
            </a:r>
          </a:p>
        </p:txBody>
      </p:sp>
      <p:sp>
        <p:nvSpPr>
          <p:cNvPr id="18" name="TextBox 37"/>
          <p:cNvSpPr txBox="1"/>
          <p:nvPr/>
        </p:nvSpPr>
        <p:spPr>
          <a:xfrm>
            <a:off x="9905365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Okt. 19</a:t>
            </a:r>
          </a:p>
        </p:txBody>
      </p:sp>
      <p:sp>
        <p:nvSpPr>
          <p:cNvPr id="19" name="TextBox 37"/>
          <p:cNvSpPr txBox="1"/>
          <p:nvPr/>
        </p:nvSpPr>
        <p:spPr>
          <a:xfrm>
            <a:off x="10524809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19</a:t>
            </a:r>
          </a:p>
        </p:txBody>
      </p:sp>
      <p:sp>
        <p:nvSpPr>
          <p:cNvPr id="20" name="TextBox 37"/>
          <p:cNvSpPr txBox="1"/>
          <p:nvPr/>
        </p:nvSpPr>
        <p:spPr>
          <a:xfrm>
            <a:off x="11144250" y="3659937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Des. 19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18000" y="3938757"/>
            <a:ext cx="11556000" cy="0"/>
          </a:xfrm>
          <a:prstGeom prst="straightConnector1">
            <a:avLst/>
          </a:prstGeom>
          <a:ln w="25400" cap="flat" cmpd="sng"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021192" y="4191758"/>
            <a:ext cx="777177" cy="1008940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Delprosjekt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leveransar</a:t>
            </a: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arbeidspros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., organisering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m.m</a:t>
            </a: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15.12.19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481060" y="4236362"/>
            <a:ext cx="729609" cy="1247225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Budsjett-grunnlag 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fellesnemnda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03-08.19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84810" y="4229006"/>
            <a:ext cx="704693" cy="1245051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Fylkesval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styre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v/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fylkesval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ekretær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04-09.19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7"/>
          <p:cNvSpPr txBox="1"/>
          <p:nvPr/>
        </p:nvSpPr>
        <p:spPr>
          <a:xfrm>
            <a:off x="613705" y="3663402"/>
            <a:ext cx="468000" cy="2539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7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Jul. 18</a:t>
            </a: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847705" y="3857974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467149" y="3862712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2086593" y="3863779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2706037" y="3857974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325481" y="3861422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3944925" y="3857974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4564369" y="3857974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5183813" y="3857974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5803257" y="3875710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22701" y="3873082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7042145" y="3873082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 flipV="1">
            <a:off x="7661589" y="3857974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8281033" y="3873082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8900477" y="3877351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9519921" y="3873082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10139365" y="3873082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10758809" y="3873082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11378250" y="3858770"/>
            <a:ext cx="0" cy="161566"/>
          </a:xfrm>
          <a:prstGeom prst="line">
            <a:avLst/>
          </a:prstGeom>
          <a:ln w="25400" cap="flat" cmpd="sng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225149" y="4919145"/>
            <a:ext cx="1008000" cy="468000"/>
          </a:xfrm>
          <a:prstGeom prst="roundRect">
            <a:avLst/>
          </a:prstGeom>
          <a:solidFill>
            <a:srgbClr val="C00000">
              <a:alpha val="33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Adm. hovedprosess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25149" y="5428008"/>
            <a:ext cx="1008000" cy="468000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Prosjektleveransar</a:t>
            </a:r>
            <a:r>
              <a:rPr kumimoji="0" lang="nb-NO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22"/>
          <p:cNvSpPr/>
          <p:nvPr/>
        </p:nvSpPr>
        <p:spPr>
          <a:xfrm>
            <a:off x="3937979" y="1316631"/>
            <a:ext cx="654965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Nytt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fylkevåpen</a:t>
            </a: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fylkesting,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12.18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ed Rectangle 22"/>
          <p:cNvSpPr/>
          <p:nvPr/>
        </p:nvSpPr>
        <p:spPr>
          <a:xfrm>
            <a:off x="183853" y="1315061"/>
            <a:ext cx="822960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Politiske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hovudutval</a:t>
            </a: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Sekr.ordn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kontroll-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utvalet</a:t>
            </a: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22.06.18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ounded Rectangle 22"/>
          <p:cNvSpPr/>
          <p:nvPr/>
        </p:nvSpPr>
        <p:spPr>
          <a:xfrm>
            <a:off x="2008761" y="1315061"/>
            <a:ext cx="602723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Revisjons-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ordning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21.09.18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ed Rectangle 22"/>
          <p:cNvSpPr/>
          <p:nvPr/>
        </p:nvSpPr>
        <p:spPr>
          <a:xfrm>
            <a:off x="3175100" y="1314732"/>
            <a:ext cx="711774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Politiske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underutval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og godt-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gjersle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til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folkevalde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11.18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ounded Rectangle 22"/>
          <p:cNvSpPr/>
          <p:nvPr/>
        </p:nvSpPr>
        <p:spPr>
          <a:xfrm>
            <a:off x="4760486" y="1314732"/>
            <a:ext cx="730128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Reglement for politiske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utval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14.02.19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ed Rectangle 22"/>
          <p:cNvSpPr/>
          <p:nvPr/>
        </p:nvSpPr>
        <p:spPr>
          <a:xfrm>
            <a:off x="1907094" y="2528202"/>
            <a:ext cx="656383" cy="1065866"/>
          </a:xfrm>
          <a:prstGeom prst="roundRect">
            <a:avLst/>
          </a:prstGeom>
          <a:solidFill>
            <a:srgbClr val="C00000">
              <a:alpha val="33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Overordna adm.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struktur 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21.09.18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ounded Rectangle 22"/>
          <p:cNvSpPr/>
          <p:nvPr/>
        </p:nvSpPr>
        <p:spPr>
          <a:xfrm>
            <a:off x="3304899" y="2528202"/>
            <a:ext cx="638240" cy="1065866"/>
          </a:xfrm>
          <a:prstGeom prst="roundRect">
            <a:avLst/>
          </a:prstGeom>
          <a:solidFill>
            <a:srgbClr val="C00000">
              <a:alpha val="33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Tilsetting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toppleiar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gruppe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11/12.18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ounded Rectangle 22"/>
          <p:cNvSpPr/>
          <p:nvPr/>
        </p:nvSpPr>
        <p:spPr>
          <a:xfrm>
            <a:off x="4430825" y="2525429"/>
            <a:ext cx="655358" cy="1065866"/>
          </a:xfrm>
          <a:prstGeom prst="roundRect">
            <a:avLst/>
          </a:prstGeom>
          <a:solidFill>
            <a:srgbClr val="C00000">
              <a:alpha val="33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Samla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org.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01.02.19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ounded Rectangle 22"/>
          <p:cNvSpPr/>
          <p:nvPr/>
        </p:nvSpPr>
        <p:spPr>
          <a:xfrm>
            <a:off x="5432355" y="2537690"/>
            <a:ext cx="655358" cy="1065866"/>
          </a:xfrm>
          <a:prstGeom prst="roundRect">
            <a:avLst/>
          </a:prstGeom>
          <a:solidFill>
            <a:srgbClr val="C00000">
              <a:alpha val="33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Inn-plassering mellom-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leiarar</a:t>
            </a: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01.03.19</a:t>
            </a:r>
            <a:endParaRPr kumimoji="0" lang="nb-NO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ounded Rectangle 22"/>
          <p:cNvSpPr/>
          <p:nvPr/>
        </p:nvSpPr>
        <p:spPr>
          <a:xfrm>
            <a:off x="6136946" y="2533994"/>
            <a:ext cx="637215" cy="1065866"/>
          </a:xfrm>
          <a:prstGeom prst="roundRect">
            <a:avLst/>
          </a:prstGeom>
          <a:solidFill>
            <a:srgbClr val="C00000">
              <a:alpha val="33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plassering tilsette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01.04.19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ounded Rectangle 22"/>
          <p:cNvSpPr/>
          <p:nvPr/>
        </p:nvSpPr>
        <p:spPr>
          <a:xfrm>
            <a:off x="9406473" y="1349022"/>
            <a:ext cx="647476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Fylkes-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tingsval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09.09.19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2"/>
          <p:cNvSpPr/>
          <p:nvPr/>
        </p:nvSpPr>
        <p:spPr>
          <a:xfrm>
            <a:off x="10111099" y="1349022"/>
            <a:ext cx="599831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Fylkesting </a:t>
            </a:r>
            <a:r>
              <a:rPr kumimoji="0" lang="nb-NO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onsti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ounded Rectangle 22"/>
          <p:cNvSpPr/>
          <p:nvPr/>
        </p:nvSpPr>
        <p:spPr>
          <a:xfrm>
            <a:off x="3944925" y="206797"/>
            <a:ext cx="630679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Økonomi-plan og budsjett 2020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12.18-09.19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22"/>
          <p:cNvSpPr/>
          <p:nvPr/>
        </p:nvSpPr>
        <p:spPr>
          <a:xfrm>
            <a:off x="8666477" y="1349022"/>
            <a:ext cx="686912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Innstilling økonomi-plan og budsjett 2020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24"/>
          <p:cNvSpPr/>
          <p:nvPr/>
        </p:nvSpPr>
        <p:spPr>
          <a:xfrm>
            <a:off x="3114883" y="4191759"/>
            <a:ext cx="714260" cy="1008938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HR-støtte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-utlysing og rekruttering nye fylkes-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direktørar</a:t>
            </a: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09-11.18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ounded Rectangle 57"/>
          <p:cNvSpPr/>
          <p:nvPr/>
        </p:nvSpPr>
        <p:spPr>
          <a:xfrm>
            <a:off x="225149" y="4396424"/>
            <a:ext cx="1008000" cy="468000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Pol. hovedprosess</a:t>
            </a: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Rounded Rectangle 24"/>
          <p:cNvSpPr/>
          <p:nvPr/>
        </p:nvSpPr>
        <p:spPr>
          <a:xfrm>
            <a:off x="5122580" y="4196163"/>
            <a:ext cx="736277" cy="1004535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HR-støtte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prosedyre og prosess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11.18-02.19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ounded Rectangle 24"/>
          <p:cNvSpPr/>
          <p:nvPr/>
        </p:nvSpPr>
        <p:spPr>
          <a:xfrm>
            <a:off x="5916169" y="4191759"/>
            <a:ext cx="751350" cy="1008937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HR-støtte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prosedyre og prosess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11.18-03.19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ounded Rectangle 24"/>
          <p:cNvSpPr/>
          <p:nvPr/>
        </p:nvSpPr>
        <p:spPr>
          <a:xfrm>
            <a:off x="10055382" y="4217574"/>
            <a:ext cx="736277" cy="1266011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Politisk sekr.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nnkalling og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tilrette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-legging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09-10.19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ounded Rectangle 24"/>
          <p:cNvSpPr/>
          <p:nvPr/>
        </p:nvSpPr>
        <p:spPr>
          <a:xfrm>
            <a:off x="3191914" y="5258913"/>
            <a:ext cx="736277" cy="982488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Fylkesvåpen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design-konkurranse og fagjury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ounded Rectangle 24"/>
          <p:cNvSpPr/>
          <p:nvPr/>
        </p:nvSpPr>
        <p:spPr>
          <a:xfrm>
            <a:off x="4300907" y="5258274"/>
            <a:ext cx="736277" cy="983122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Delprosjekt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reglement politiske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utval</a:t>
            </a: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ounded Rectangle 22"/>
          <p:cNvSpPr/>
          <p:nvPr/>
        </p:nvSpPr>
        <p:spPr>
          <a:xfrm>
            <a:off x="2611484" y="2528202"/>
            <a:ext cx="637215" cy="1065866"/>
          </a:xfrm>
          <a:prstGeom prst="roundRect">
            <a:avLst/>
          </a:prstGeom>
          <a:solidFill>
            <a:srgbClr val="C00000">
              <a:alpha val="33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IKT-styrings-system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10.18-11.19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ounded Rectangle 22"/>
          <p:cNvSpPr/>
          <p:nvPr/>
        </p:nvSpPr>
        <p:spPr>
          <a:xfrm>
            <a:off x="7071826" y="2528201"/>
            <a:ext cx="622646" cy="1071353"/>
          </a:xfrm>
          <a:prstGeom prst="roundRect">
            <a:avLst/>
          </a:prstGeom>
          <a:solidFill>
            <a:srgbClr val="C00000">
              <a:alpha val="33000"/>
            </a:srgb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Tilpasning kontor og bygg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ounded Rectangle 24"/>
          <p:cNvSpPr/>
          <p:nvPr/>
        </p:nvSpPr>
        <p:spPr>
          <a:xfrm>
            <a:off x="7029058" y="4199973"/>
            <a:ext cx="674380" cy="1000725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Vurdering tilpasning kontor og bygg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ounded Rectangle 24"/>
          <p:cNvSpPr/>
          <p:nvPr/>
        </p:nvSpPr>
        <p:spPr>
          <a:xfrm>
            <a:off x="2315243" y="4191758"/>
            <a:ext cx="736277" cy="1008938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IKT V20</a:t>
            </a:r>
            <a:r>
              <a:rPr lang="nb-NO" sz="10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portefølje-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styring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10.18/12.19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2" name="Bilde 81"/>
          <p:cNvPicPr/>
          <p:nvPr/>
        </p:nvPicPr>
        <p:blipFill>
          <a:blip r:embed="rId3"/>
          <a:stretch>
            <a:fillRect/>
          </a:stretch>
        </p:blipFill>
        <p:spPr>
          <a:xfrm>
            <a:off x="7528112" y="5922646"/>
            <a:ext cx="4091940" cy="664845"/>
          </a:xfrm>
          <a:prstGeom prst="rect">
            <a:avLst/>
          </a:prstGeom>
        </p:spPr>
      </p:pic>
      <p:sp>
        <p:nvSpPr>
          <p:cNvPr id="2" name="TekstSylinder 1"/>
          <p:cNvSpPr txBox="1"/>
          <p:nvPr/>
        </p:nvSpPr>
        <p:spPr>
          <a:xfrm>
            <a:off x="5245648" y="312897"/>
            <a:ext cx="834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Nye </a:t>
            </a:r>
            <a:r>
              <a:rPr lang="nb-NO" b="1" dirty="0" err="1" smtClean="0"/>
              <a:t>Vestland</a:t>
            </a:r>
            <a:r>
              <a:rPr lang="nb-NO" b="1" dirty="0" smtClean="0"/>
              <a:t> fylkeskommune – tidslinje for </a:t>
            </a:r>
            <a:r>
              <a:rPr lang="nb-NO" b="1" dirty="0" err="1" smtClean="0"/>
              <a:t>hovedprosessar</a:t>
            </a:r>
            <a:r>
              <a:rPr lang="nb-NO" b="1" dirty="0" smtClean="0"/>
              <a:t> </a:t>
            </a:r>
            <a:endParaRPr lang="nb-NO" b="1" dirty="0"/>
          </a:p>
        </p:txBody>
      </p:sp>
      <p:sp>
        <p:nvSpPr>
          <p:cNvPr id="86" name="Rounded Rectangle 22"/>
          <p:cNvSpPr/>
          <p:nvPr/>
        </p:nvSpPr>
        <p:spPr>
          <a:xfrm>
            <a:off x="2551996" y="206797"/>
            <a:ext cx="761476" cy="106586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 w="1905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Reg. 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planstrat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førebuande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arbeid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10.18-06.19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ounded Rectangle 24"/>
          <p:cNvSpPr/>
          <p:nvPr/>
        </p:nvSpPr>
        <p:spPr>
          <a:xfrm>
            <a:off x="2392687" y="5257431"/>
            <a:ext cx="736277" cy="983970"/>
          </a:xfrm>
          <a:prstGeom prst="round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Kunnskaps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grunnlag –</a:t>
            </a:r>
            <a:r>
              <a:rPr kumimoji="0" lang="nb-NO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reg.plan-strat</a:t>
            </a: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11.18-05.19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17472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F5AD-CFDD-4A5F-A944-EB6BD7AEEBD9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515938" y="253677"/>
            <a:ext cx="11160125" cy="434281"/>
          </a:xfrm>
        </p:spPr>
        <p:txBody>
          <a:bodyPr/>
          <a:lstStyle/>
          <a:p>
            <a:r>
              <a:rPr lang="nb-NO" sz="2100" dirty="0" smtClean="0"/>
              <a:t>Prosjektstruktur (modell)</a:t>
            </a:r>
            <a:endParaRPr lang="nb-NO" sz="2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5809545" y="6427091"/>
            <a:ext cx="572911" cy="20548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dirty="0" smtClean="0"/>
              <a:t>32</a:t>
            </a:r>
            <a:endParaRPr kumimoji="0" lang="nn-NO" sz="9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uppe 1"/>
          <p:cNvGrpSpPr/>
          <p:nvPr/>
        </p:nvGrpSpPr>
        <p:grpSpPr>
          <a:xfrm>
            <a:off x="846630" y="702312"/>
            <a:ext cx="10487116" cy="5504217"/>
            <a:chOff x="846630" y="758757"/>
            <a:chExt cx="10487116" cy="5504217"/>
          </a:xfrm>
        </p:grpSpPr>
        <p:sp>
          <p:nvSpPr>
            <p:cNvPr id="17" name="Bue 16"/>
            <p:cNvSpPr/>
            <p:nvPr/>
          </p:nvSpPr>
          <p:spPr>
            <a:xfrm flipH="1" flipV="1">
              <a:off x="6256420" y="2164182"/>
              <a:ext cx="5077324" cy="2611124"/>
            </a:xfrm>
            <a:prstGeom prst="arc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n-NO"/>
            </a:p>
          </p:txBody>
        </p:sp>
        <p:sp>
          <p:nvSpPr>
            <p:cNvPr id="16" name="Bue 15"/>
            <p:cNvSpPr/>
            <p:nvPr/>
          </p:nvSpPr>
          <p:spPr>
            <a:xfrm flipV="1">
              <a:off x="2370221" y="2777223"/>
              <a:ext cx="3532752" cy="2304278"/>
            </a:xfrm>
            <a:prstGeom prst="arc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n-NO"/>
            </a:p>
          </p:txBody>
        </p:sp>
        <p:sp>
          <p:nvSpPr>
            <p:cNvPr id="15" name="Bue 14"/>
            <p:cNvSpPr/>
            <p:nvPr/>
          </p:nvSpPr>
          <p:spPr>
            <a:xfrm flipH="1">
              <a:off x="6382456" y="1467854"/>
              <a:ext cx="4951290" cy="3090488"/>
            </a:xfrm>
            <a:prstGeom prst="arc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n-NO"/>
            </a:p>
          </p:txBody>
        </p:sp>
        <p:sp>
          <p:nvSpPr>
            <p:cNvPr id="14" name="Bue 13"/>
            <p:cNvSpPr/>
            <p:nvPr/>
          </p:nvSpPr>
          <p:spPr>
            <a:xfrm>
              <a:off x="1517086" y="2169804"/>
              <a:ext cx="4426514" cy="2005263"/>
            </a:xfrm>
            <a:prstGeom prst="arc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n-NO"/>
            </a:p>
          </p:txBody>
        </p:sp>
        <p:sp>
          <p:nvSpPr>
            <p:cNvPr id="8" name="Ellipse 7"/>
            <p:cNvSpPr/>
            <p:nvPr/>
          </p:nvSpPr>
          <p:spPr>
            <a:xfrm>
              <a:off x="4782341" y="2703000"/>
              <a:ext cx="2627273" cy="14799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17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Vestland fylkeskommune </a:t>
              </a:r>
              <a:r>
                <a:rPr lang="nn-NO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(hovudprosjekt)</a:t>
              </a:r>
            </a:p>
          </p:txBody>
        </p:sp>
        <p:sp>
          <p:nvSpPr>
            <p:cNvPr id="10" name="Ellipse 9"/>
            <p:cNvSpPr/>
            <p:nvPr/>
          </p:nvSpPr>
          <p:spPr>
            <a:xfrm>
              <a:off x="1865445" y="1600192"/>
              <a:ext cx="2412122" cy="12031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1200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DPO 1</a:t>
              </a:r>
              <a:r>
                <a:rPr lang="nn-NO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Vidaregåande opplæring</a:t>
              </a:r>
            </a:p>
          </p:txBody>
        </p:sp>
        <p:sp>
          <p:nvSpPr>
            <p:cNvPr id="11" name="Ellipse 10"/>
            <p:cNvSpPr/>
            <p:nvPr/>
          </p:nvSpPr>
          <p:spPr>
            <a:xfrm>
              <a:off x="7770052" y="1010191"/>
              <a:ext cx="2412122" cy="12031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1200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DPO 3</a:t>
              </a:r>
              <a:r>
                <a:rPr lang="nn-NO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Kultur og idrett</a:t>
              </a:r>
            </a:p>
          </p:txBody>
        </p:sp>
        <p:sp>
          <p:nvSpPr>
            <p:cNvPr id="12" name="Ellipse 11"/>
            <p:cNvSpPr/>
            <p:nvPr/>
          </p:nvSpPr>
          <p:spPr>
            <a:xfrm>
              <a:off x="2451614" y="4392871"/>
              <a:ext cx="2412122" cy="12031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1200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DPO 4</a:t>
              </a:r>
              <a:r>
                <a:rPr lang="nn-NO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Tannhelse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7700380" y="4105395"/>
              <a:ext cx="2412122" cy="120315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1200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DPO 11</a:t>
              </a:r>
              <a:r>
                <a:rPr lang="nn-NO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HR, </a:t>
              </a:r>
              <a:r>
                <a:rPr lang="nn-NO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personal</a:t>
              </a:r>
              <a:r>
                <a:rPr lang="nn-NO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og løn</a:t>
              </a:r>
            </a:p>
          </p:txBody>
        </p:sp>
        <p:sp>
          <p:nvSpPr>
            <p:cNvPr id="18" name="Ellipse 17"/>
            <p:cNvSpPr/>
            <p:nvPr/>
          </p:nvSpPr>
          <p:spPr>
            <a:xfrm>
              <a:off x="878587" y="1520387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19" name="Ellipse 18"/>
            <p:cNvSpPr/>
            <p:nvPr/>
          </p:nvSpPr>
          <p:spPr>
            <a:xfrm>
              <a:off x="2655260" y="2831603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0" name="Ellipse 19"/>
            <p:cNvSpPr/>
            <p:nvPr/>
          </p:nvSpPr>
          <p:spPr>
            <a:xfrm>
              <a:off x="1564854" y="2678203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1" name="Ellipse 20"/>
            <p:cNvSpPr/>
            <p:nvPr/>
          </p:nvSpPr>
          <p:spPr>
            <a:xfrm>
              <a:off x="846630" y="2184274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2" name="Ellipse 21"/>
            <p:cNvSpPr/>
            <p:nvPr/>
          </p:nvSpPr>
          <p:spPr>
            <a:xfrm>
              <a:off x="1488432" y="4295720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3" name="Ellipse 22"/>
            <p:cNvSpPr/>
            <p:nvPr/>
          </p:nvSpPr>
          <p:spPr>
            <a:xfrm>
              <a:off x="3247687" y="5615645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4" name="Ellipse 23"/>
            <p:cNvSpPr/>
            <p:nvPr/>
          </p:nvSpPr>
          <p:spPr>
            <a:xfrm>
              <a:off x="2148572" y="5479663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5" name="Ellipse 24"/>
            <p:cNvSpPr/>
            <p:nvPr/>
          </p:nvSpPr>
          <p:spPr>
            <a:xfrm>
              <a:off x="1404221" y="4968316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6" name="Ellipse 25"/>
            <p:cNvSpPr/>
            <p:nvPr/>
          </p:nvSpPr>
          <p:spPr>
            <a:xfrm>
              <a:off x="10197552" y="1393561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7" name="Ellipse 26"/>
            <p:cNvSpPr/>
            <p:nvPr/>
          </p:nvSpPr>
          <p:spPr>
            <a:xfrm>
              <a:off x="8626915" y="2228679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8" name="Ellipse 27"/>
            <p:cNvSpPr/>
            <p:nvPr/>
          </p:nvSpPr>
          <p:spPr>
            <a:xfrm>
              <a:off x="7527800" y="2098083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29" name="Ellipse 28"/>
            <p:cNvSpPr/>
            <p:nvPr/>
          </p:nvSpPr>
          <p:spPr>
            <a:xfrm>
              <a:off x="9654239" y="1971752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0" name="Ellipse 29"/>
            <p:cNvSpPr/>
            <p:nvPr/>
          </p:nvSpPr>
          <p:spPr>
            <a:xfrm>
              <a:off x="10118478" y="4500803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1" name="Ellipse 30"/>
            <p:cNvSpPr/>
            <p:nvPr/>
          </p:nvSpPr>
          <p:spPr>
            <a:xfrm>
              <a:off x="8521714" y="5327212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2" name="Ellipse 31"/>
            <p:cNvSpPr/>
            <p:nvPr/>
          </p:nvSpPr>
          <p:spPr>
            <a:xfrm>
              <a:off x="7431308" y="5187907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3" name="Ellipse 32"/>
            <p:cNvSpPr/>
            <p:nvPr/>
          </p:nvSpPr>
          <p:spPr>
            <a:xfrm>
              <a:off x="9557747" y="5078994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5" name="Ellipse 34"/>
            <p:cNvSpPr/>
            <p:nvPr/>
          </p:nvSpPr>
          <p:spPr>
            <a:xfrm>
              <a:off x="2295661" y="3827886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6" name="Ellipse 35"/>
            <p:cNvSpPr/>
            <p:nvPr/>
          </p:nvSpPr>
          <p:spPr>
            <a:xfrm>
              <a:off x="1664538" y="1050065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7" name="Ellipse 36"/>
            <p:cNvSpPr/>
            <p:nvPr/>
          </p:nvSpPr>
          <p:spPr>
            <a:xfrm>
              <a:off x="2758026" y="949841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8" name="Ellipse 37"/>
            <p:cNvSpPr/>
            <p:nvPr/>
          </p:nvSpPr>
          <p:spPr>
            <a:xfrm>
              <a:off x="3777024" y="1215615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39" name="Ellipse 38"/>
            <p:cNvSpPr/>
            <p:nvPr/>
          </p:nvSpPr>
          <p:spPr>
            <a:xfrm>
              <a:off x="3687430" y="2576836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40" name="Ellipse 39"/>
            <p:cNvSpPr/>
            <p:nvPr/>
          </p:nvSpPr>
          <p:spPr>
            <a:xfrm>
              <a:off x="9887607" y="758757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  <p:sp>
          <p:nvSpPr>
            <p:cNvPr id="41" name="Ellipse 40"/>
            <p:cNvSpPr/>
            <p:nvPr/>
          </p:nvSpPr>
          <p:spPr>
            <a:xfrm>
              <a:off x="9827713" y="3858336"/>
              <a:ext cx="1090709" cy="647329"/>
            </a:xfrm>
            <a:prstGeom prst="ellipse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n-NO" sz="9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Delprosjekt</a:t>
              </a:r>
            </a:p>
          </p:txBody>
        </p:sp>
      </p:grpSp>
      <p:sp>
        <p:nvSpPr>
          <p:cNvPr id="43" name="Ellipse 42"/>
          <p:cNvSpPr/>
          <p:nvPr/>
        </p:nvSpPr>
        <p:spPr>
          <a:xfrm>
            <a:off x="7795257" y="3439353"/>
            <a:ext cx="1090709" cy="647329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Delprosjekt</a:t>
            </a:r>
          </a:p>
        </p:txBody>
      </p:sp>
      <p:sp>
        <p:nvSpPr>
          <p:cNvPr id="44" name="Ellipse 43"/>
          <p:cNvSpPr/>
          <p:nvPr/>
        </p:nvSpPr>
        <p:spPr>
          <a:xfrm>
            <a:off x="8922535" y="3438940"/>
            <a:ext cx="1090709" cy="647329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Delprosjekt</a:t>
            </a:r>
          </a:p>
        </p:txBody>
      </p:sp>
    </p:spTree>
    <p:extLst>
      <p:ext uri="{BB962C8B-B14F-4D97-AF65-F5344CB8AC3E}">
        <p14:creationId xmlns:p14="http://schemas.microsoft.com/office/powerpoint/2010/main" val="318936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Porteføljestyring IKT-området </a:t>
            </a:r>
            <a:endParaRPr lang="nb-NO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515938" y="1343487"/>
          <a:ext cx="11160125" cy="434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B51D-B269-4B27-BA8B-2E89588EE10E}" type="datetime1">
              <a:rPr lang="en-US" smtClean="0"/>
              <a:t>11/28/2018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4828-4B6A-4E00-96AA-7AA2809E3FA2}" type="slidenum">
              <a:rPr lang="en-US" smtClean="0"/>
              <a:t>12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8886" y="3798921"/>
            <a:ext cx="6201295" cy="1670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2014" y="499092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Høgt prioriterte</a:t>
            </a:r>
            <a:endParaRPr lang="nb-NO" dirty="0"/>
          </a:p>
        </p:txBody>
      </p:sp>
      <p:sp>
        <p:nvSpPr>
          <p:cNvPr id="15" name="TextBox 14"/>
          <p:cNvSpPr txBox="1"/>
          <p:nvPr/>
        </p:nvSpPr>
        <p:spPr>
          <a:xfrm>
            <a:off x="7419037" y="758711"/>
            <a:ext cx="34890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Porteføljestyre:</a:t>
            </a:r>
          </a:p>
          <a:p>
            <a:r>
              <a:rPr lang="nb-NO" sz="1400" dirty="0" smtClean="0"/>
              <a:t>Paal Fosdal (</a:t>
            </a:r>
            <a:r>
              <a:rPr lang="nb-NO" sz="1400" dirty="0" err="1" smtClean="0"/>
              <a:t>SFFK,leiar</a:t>
            </a:r>
            <a:r>
              <a:rPr lang="nb-NO" sz="1400" dirty="0" smtClean="0"/>
              <a:t>)</a:t>
            </a:r>
          </a:p>
          <a:p>
            <a:r>
              <a:rPr lang="nb-NO" sz="1400" dirty="0" smtClean="0"/>
              <a:t>Rune Haugsdal</a:t>
            </a:r>
          </a:p>
          <a:p>
            <a:r>
              <a:rPr lang="nb-NO" sz="1400" dirty="0" smtClean="0"/>
              <a:t>Bjørn Normann Sørensen (SFFK)</a:t>
            </a:r>
          </a:p>
          <a:p>
            <a:r>
              <a:rPr lang="nb-NO" sz="1400" dirty="0" smtClean="0"/>
              <a:t>Svein </a:t>
            </a:r>
            <a:r>
              <a:rPr lang="nb-NO" sz="1400" dirty="0" err="1" smtClean="0"/>
              <a:t>Dyrrdal</a:t>
            </a:r>
            <a:r>
              <a:rPr lang="nb-NO" sz="1400" dirty="0" smtClean="0"/>
              <a:t> (HFK)</a:t>
            </a:r>
            <a:endParaRPr lang="nb-NO" sz="1400" dirty="0"/>
          </a:p>
          <a:p>
            <a:endParaRPr lang="nb-NO" sz="14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6774873" y="3801691"/>
            <a:ext cx="3668679" cy="1670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0763" y="503526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P</a:t>
            </a:r>
            <a:r>
              <a:rPr lang="nb-NO" dirty="0" smtClean="0"/>
              <a:t>rioriterte</a:t>
            </a:r>
            <a:endParaRPr lang="nb-NO" dirty="0"/>
          </a:p>
        </p:txBody>
      </p:sp>
      <p:sp>
        <p:nvSpPr>
          <p:cNvPr id="18" name="Rectangle 17"/>
          <p:cNvSpPr/>
          <p:nvPr/>
        </p:nvSpPr>
        <p:spPr>
          <a:xfrm>
            <a:off x="10568244" y="3796149"/>
            <a:ext cx="1158240" cy="1670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79315" y="502972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Andre</a:t>
            </a:r>
            <a:endParaRPr lang="nb-NO" dirty="0"/>
          </a:p>
        </p:txBody>
      </p:sp>
      <p:sp>
        <p:nvSpPr>
          <p:cNvPr id="11" name="TextBox 10"/>
          <p:cNvSpPr txBox="1"/>
          <p:nvPr/>
        </p:nvSpPr>
        <p:spPr>
          <a:xfrm>
            <a:off x="2086495" y="5910349"/>
            <a:ext cx="5444836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Prioritering av fagsystem er henta </a:t>
            </a:r>
            <a:r>
              <a:rPr lang="nb-NO" sz="1400" dirty="0" err="1" smtClean="0"/>
              <a:t>frå</a:t>
            </a:r>
            <a:r>
              <a:rPr lang="nb-NO" sz="1400" dirty="0" smtClean="0"/>
              <a:t> forprosjekt IKT (KS-rapport), eventuelle </a:t>
            </a:r>
            <a:r>
              <a:rPr lang="nb-NO" sz="1400" dirty="0" err="1" smtClean="0"/>
              <a:t>endringar</a:t>
            </a:r>
            <a:r>
              <a:rPr lang="nb-NO" sz="1400" dirty="0" smtClean="0"/>
              <a:t> i prioritering vil </a:t>
            </a:r>
            <a:r>
              <a:rPr lang="nb-NO" sz="1400" dirty="0" err="1" smtClean="0"/>
              <a:t>vere</a:t>
            </a:r>
            <a:r>
              <a:rPr lang="nb-NO" sz="1400" dirty="0" smtClean="0"/>
              <a:t> </a:t>
            </a:r>
            <a:r>
              <a:rPr lang="nb-NO" sz="1400" dirty="0" err="1" smtClean="0"/>
              <a:t>eit</a:t>
            </a:r>
            <a:r>
              <a:rPr lang="nb-NO" sz="1400" dirty="0" smtClean="0"/>
              <a:t> naturlig ansvarsområde for ei porteføljestyring av IKT-området.</a:t>
            </a:r>
            <a:endParaRPr lang="nb-NO" sz="1400" dirty="0"/>
          </a:p>
        </p:txBody>
      </p:sp>
      <p:cxnSp>
        <p:nvCxnSpPr>
          <p:cNvPr id="21" name="Straight Arrow Connector 20"/>
          <p:cNvCxnSpPr>
            <a:stCxn id="11" idx="0"/>
            <a:endCxn id="14" idx="3"/>
          </p:cNvCxnSpPr>
          <p:nvPr/>
        </p:nvCxnSpPr>
        <p:spPr>
          <a:xfrm flipH="1" flipV="1">
            <a:off x="2255563" y="5175594"/>
            <a:ext cx="2553350" cy="734755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0"/>
            <a:endCxn id="17" idx="1"/>
          </p:cNvCxnSpPr>
          <p:nvPr/>
        </p:nvCxnSpPr>
        <p:spPr>
          <a:xfrm flipV="1">
            <a:off x="4808913" y="5219928"/>
            <a:ext cx="2051850" cy="690421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1" idx="0"/>
            <a:endCxn id="19" idx="1"/>
          </p:cNvCxnSpPr>
          <p:nvPr/>
        </p:nvCxnSpPr>
        <p:spPr>
          <a:xfrm flipV="1">
            <a:off x="4808913" y="5214386"/>
            <a:ext cx="5770402" cy="695963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>
            <a:off x="6943378" y="433137"/>
            <a:ext cx="4342243" cy="1902339"/>
          </a:xfrm>
          <a:prstGeom prst="wedgeEllipseCallout">
            <a:avLst>
              <a:gd name="adj1" fmla="val -56006"/>
              <a:gd name="adj2" fmla="val 59470"/>
            </a:avLst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637829" y="2711767"/>
            <a:ext cx="3182056" cy="909583"/>
          </a:xfrm>
          <a:prstGeom prst="wedgeEllipseCallout">
            <a:avLst>
              <a:gd name="adj1" fmla="val 34355"/>
              <a:gd name="adj2" fmla="val 124032"/>
            </a:avLst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4975" y="2891280"/>
            <a:ext cx="2995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Ansvarlig for koordinering </a:t>
            </a:r>
            <a:r>
              <a:rPr lang="nb-NO" sz="1400" dirty="0" err="1" smtClean="0"/>
              <a:t>innan</a:t>
            </a:r>
            <a:r>
              <a:rPr lang="nb-NO" sz="1400" dirty="0" smtClean="0"/>
              <a:t> det </a:t>
            </a:r>
            <a:r>
              <a:rPr lang="nb-NO" sz="1400" dirty="0" err="1" smtClean="0"/>
              <a:t>einkelte</a:t>
            </a:r>
            <a:r>
              <a:rPr lang="nb-NO" sz="1400" dirty="0" smtClean="0"/>
              <a:t> området må </a:t>
            </a:r>
            <a:r>
              <a:rPr lang="nb-NO" sz="1400" dirty="0" err="1" smtClean="0"/>
              <a:t>avklarast</a:t>
            </a:r>
            <a:r>
              <a:rPr lang="nb-NO" sz="1400" dirty="0" smtClean="0"/>
              <a:t>.</a:t>
            </a:r>
            <a:endParaRPr lang="nb-NO" sz="1400" dirty="0"/>
          </a:p>
        </p:txBody>
      </p:sp>
      <p:sp>
        <p:nvSpPr>
          <p:cNvPr id="24" name="Oval Callout 23"/>
          <p:cNvSpPr/>
          <p:nvPr/>
        </p:nvSpPr>
        <p:spPr>
          <a:xfrm>
            <a:off x="2085629" y="1463992"/>
            <a:ext cx="3182056" cy="909583"/>
          </a:xfrm>
          <a:prstGeom prst="wedgeEllipseCallout">
            <a:avLst>
              <a:gd name="adj1" fmla="val 34355"/>
              <a:gd name="adj2" fmla="val 124032"/>
            </a:avLst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33698" y="1611151"/>
            <a:ext cx="2995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Ressursar</a:t>
            </a:r>
            <a:r>
              <a:rPr lang="nb-NO" sz="1400" dirty="0" smtClean="0"/>
              <a:t> knytt til porteføljestøtte må </a:t>
            </a:r>
            <a:r>
              <a:rPr lang="nb-NO" sz="1400" dirty="0" err="1" smtClean="0"/>
              <a:t>avklarast</a:t>
            </a:r>
            <a:r>
              <a:rPr lang="nb-NO" sz="1400" dirty="0" smtClean="0"/>
              <a:t> </a:t>
            </a:r>
            <a:r>
              <a:rPr lang="nb-NO" sz="1400" dirty="0" err="1" smtClean="0"/>
              <a:t>nærare</a:t>
            </a:r>
            <a:r>
              <a:rPr lang="nb-NO" sz="1400" dirty="0" smtClean="0"/>
              <a:t>.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072555286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060317" y="1707489"/>
            <a:ext cx="5623697" cy="237813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n-NO" sz="4800" dirty="0" smtClean="0">
                <a:solidFill>
                  <a:srgbClr val="C00000"/>
                </a:solidFill>
              </a:rPr>
              <a:t>LEGITIMITET…???</a:t>
            </a:r>
          </a:p>
          <a:p>
            <a:pPr marL="0" indent="0">
              <a:buNone/>
            </a:pPr>
            <a:endParaRPr lang="nn-NO" sz="4800" dirty="0">
              <a:solidFill>
                <a:srgbClr val="C00000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nn-NO" sz="2400" dirty="0" smtClean="0">
                <a:solidFill>
                  <a:srgbClr val="C00000"/>
                </a:solidFill>
              </a:rPr>
              <a:t>  Tenesteprodusent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n-NO" sz="2400" dirty="0" smtClean="0">
                <a:solidFill>
                  <a:srgbClr val="C00000"/>
                </a:solidFill>
              </a:rPr>
              <a:t>  Myndigheitsorgan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n-NO" sz="2400" dirty="0" smtClean="0">
                <a:solidFill>
                  <a:srgbClr val="C00000"/>
                </a:solidFill>
              </a:rPr>
              <a:t>  </a:t>
            </a:r>
            <a:r>
              <a:rPr lang="nn-NO" sz="2400" dirty="0" err="1" smtClean="0">
                <a:solidFill>
                  <a:srgbClr val="C00000"/>
                </a:solidFill>
              </a:rPr>
              <a:t>Samfunnsutviklarrolle</a:t>
            </a:r>
            <a:r>
              <a:rPr lang="nn-NO" sz="2400" dirty="0" smtClean="0">
                <a:solidFill>
                  <a:srgbClr val="C00000"/>
                </a:solidFill>
              </a:rPr>
              <a:t> – regional planlegging</a:t>
            </a:r>
          </a:p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13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254" y="-146717"/>
            <a:ext cx="4593299" cy="649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88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5"/>
            <a:endParaRPr lang="nb-NO" sz="2400" dirty="0" smtClean="0"/>
          </a:p>
          <a:p>
            <a:pPr lvl="5"/>
            <a:endParaRPr lang="nb-NO" sz="2400" dirty="0"/>
          </a:p>
          <a:p>
            <a:pPr lvl="5"/>
            <a:r>
              <a:rPr lang="nb-NO" sz="2400" dirty="0" smtClean="0"/>
              <a:t>Strategisk</a:t>
            </a:r>
          </a:p>
          <a:p>
            <a:pPr marL="2336800" lvl="5" indent="0">
              <a:buNone/>
            </a:pPr>
            <a:endParaRPr lang="nb-NO" sz="2400" dirty="0" smtClean="0"/>
          </a:p>
          <a:p>
            <a:pPr lvl="5"/>
            <a:r>
              <a:rPr lang="nb-NO" sz="2400" dirty="0" smtClean="0"/>
              <a:t>Mobilisere</a:t>
            </a:r>
          </a:p>
          <a:p>
            <a:pPr lvl="5"/>
            <a:endParaRPr lang="nb-NO" sz="2400" dirty="0"/>
          </a:p>
          <a:p>
            <a:pPr lvl="5"/>
            <a:r>
              <a:rPr lang="nb-NO" sz="2400" dirty="0" smtClean="0"/>
              <a:t>Samordne </a:t>
            </a:r>
          </a:p>
          <a:p>
            <a:endParaRPr lang="nb-NO" dirty="0" smtClean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14</a:t>
            </a:fld>
            <a:endParaRPr lang="nb-NO" dirty="0"/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754931" y="1153891"/>
            <a:ext cx="11160125" cy="757643"/>
          </a:xfrm>
        </p:spPr>
        <p:txBody>
          <a:bodyPr/>
          <a:lstStyle/>
          <a:p>
            <a:r>
              <a:rPr lang="nb-NO" dirty="0" err="1" smtClean="0"/>
              <a:t>Samfunnsutviklarrolla</a:t>
            </a:r>
            <a:r>
              <a:rPr lang="nb-NO" dirty="0" smtClean="0"/>
              <a:t> og regional planlegging</a:t>
            </a: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617" y="2508120"/>
            <a:ext cx="5717139" cy="25740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53400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2F72-A00C-4451-B128-7CC14EEEDD6E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427788"/>
            <a:ext cx="571500" cy="204787"/>
          </a:xfrm>
        </p:spPr>
        <p:txBody>
          <a:bodyPr/>
          <a:lstStyle/>
          <a:p>
            <a:fld id="{E4361FAF-7871-49EB-A127-73B2FDBABADE}" type="slidenum">
              <a:rPr lang="nb-NO" smtClean="0"/>
              <a:pPr/>
              <a:t>15</a:t>
            </a:fld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70" y="456586"/>
            <a:ext cx="6291426" cy="5819728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164" y="624625"/>
            <a:ext cx="3701479" cy="52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94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Kultur og identitetsbygging</a:t>
            </a:r>
            <a:endParaRPr lang="nn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7BD2-22C0-47AD-8087-233C7CAA299A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pPr/>
              <a:t>16</a:t>
            </a:fld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342113"/>
            <a:ext cx="10677534" cy="45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57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/>
          <p:cNvSpPr txBox="1"/>
          <p:nvPr/>
        </p:nvSpPr>
        <p:spPr>
          <a:xfrm>
            <a:off x="8065826" y="6021849"/>
            <a:ext cx="412617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1200"/>
              </a:spcBef>
              <a:spcAft>
                <a:spcPts val="1200"/>
              </a:spcAft>
              <a:buClr>
                <a:srgbClr val="A5AB81">
                  <a:lumMod val="60000"/>
                  <a:lumOff val="40000"/>
                </a:srgbClr>
              </a:buClr>
              <a:buSzPct val="110000"/>
            </a:pPr>
            <a:endParaRPr lang="nn-NO" sz="4800" dirty="0" smtClean="0">
              <a:solidFill>
                <a:schemeClr val="accent6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936171" y="446314"/>
            <a:ext cx="10080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 smtClean="0">
                <a:solidFill>
                  <a:srgbClr val="FF0000"/>
                </a:solidFill>
              </a:rPr>
              <a:t>Ekspertutvalet</a:t>
            </a:r>
            <a:r>
              <a:rPr lang="nb-NO" sz="2800" dirty="0" smtClean="0"/>
              <a:t> - nye </a:t>
            </a:r>
            <a:r>
              <a:rPr lang="nb-NO" sz="2800" dirty="0" err="1" smtClean="0"/>
              <a:t>oppgåver</a:t>
            </a:r>
            <a:r>
              <a:rPr lang="nb-NO" sz="2800" dirty="0" smtClean="0"/>
              <a:t> </a:t>
            </a:r>
          </a:p>
          <a:p>
            <a:r>
              <a:rPr lang="nb-NO" sz="2800" dirty="0" smtClean="0"/>
              <a:t>til </a:t>
            </a:r>
            <a:r>
              <a:rPr lang="nb-NO" sz="2800" dirty="0" err="1" smtClean="0"/>
              <a:t>fylkeskommunane</a:t>
            </a:r>
            <a:endParaRPr lang="nb-NO" sz="2800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51" y="969534"/>
            <a:ext cx="3836098" cy="551482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/>
          <a:srcRect t="5439"/>
          <a:stretch/>
        </p:blipFill>
        <p:spPr>
          <a:xfrm>
            <a:off x="584582" y="2666023"/>
            <a:ext cx="6643533" cy="37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816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Nye </a:t>
            </a:r>
            <a:r>
              <a:rPr lang="nb-NO" dirty="0" err="1" smtClean="0"/>
              <a:t>oppgåver</a:t>
            </a:r>
            <a:r>
              <a:rPr lang="nb-NO" dirty="0" smtClean="0"/>
              <a:t> til </a:t>
            </a:r>
            <a:r>
              <a:rPr lang="nb-NO" dirty="0" err="1" smtClean="0"/>
              <a:t>fylkeskommunane</a:t>
            </a:r>
            <a:endParaRPr lang="nb-NO" dirty="0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5727" y="1618796"/>
            <a:ext cx="3078831" cy="43402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6779-DE55-494F-894F-EDC8570F78B0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3" y="1860233"/>
            <a:ext cx="6033391" cy="416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88308"/>
      </p:ext>
    </p:extLst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A423F-AC64-4AA3-ADA1-8685D180DBBB}" type="datetime1">
              <a:rPr lang="nb-NO" smtClean="0"/>
              <a:t>28.11.2018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19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582" y="256854"/>
            <a:ext cx="4176810" cy="59748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28632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2756"/>
              </p:ext>
            </p:extLst>
          </p:nvPr>
        </p:nvGraphicFramePr>
        <p:xfrm>
          <a:off x="920661" y="751367"/>
          <a:ext cx="10304531" cy="4959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7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77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959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2400" b="0" kern="1200" dirty="0" smtClean="0">
                          <a:solidFill>
                            <a:schemeClr val="accent6"/>
                          </a:solidFill>
                          <a:latin typeface="+mj-lt"/>
                          <a:ea typeface="+mj-ea"/>
                          <a:cs typeface="+mj-cs"/>
                        </a:rPr>
                        <a:t>Ny inndeling av regionalt folkevalt nivå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Prop. 84 S (2016-2017), </a:t>
                      </a:r>
                      <a:r>
                        <a:rPr lang="en-US" sz="1600" b="0" kern="1200" baseline="0" dirty="0" err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Innst</a:t>
                      </a:r>
                      <a:r>
                        <a:rPr lang="en-US" sz="1600" b="0" kern="12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. 385 S (2016-2017)</a:t>
                      </a:r>
                      <a:endParaRPr lang="nn-NO" sz="1600" b="0" kern="1200" baseline="0" dirty="0" smtClean="0">
                        <a:solidFill>
                          <a:schemeClr val="tx1">
                            <a:lumMod val="95000"/>
                          </a:schemeClr>
                        </a:solidFill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n-NO" sz="1800" b="0" kern="1200" dirty="0" smtClean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729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600" b="0" u="none" kern="1200" baseline="0" dirty="0" smtClean="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Stortinget 08.06.17: fylkesinndeling frå 01.01.20: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n-NO" sz="17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37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900" b="0" u="none" baseline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–</a:t>
                      </a:r>
                      <a:endParaRPr lang="nn-NO" sz="1900" b="0" u="none" kern="120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650" b="0" u="none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Vest-Agder og Aust-Agder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(302 000)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49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900" b="0" u="none" baseline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–</a:t>
                      </a:r>
                      <a:endParaRPr lang="nn-NO" sz="1900" b="0" u="none" kern="1200" dirty="0" smtClean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Sogn og Fjordane og Hordaland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(632 000)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2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900" b="0" u="none" baseline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–</a:t>
                      </a:r>
                      <a:endParaRPr lang="nn-NO" sz="1900" b="0" u="none" kern="1200" dirty="0" smtClean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Buskerud, Akershus og Østfold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(1 178 000)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4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900" b="0" u="none" baseline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–</a:t>
                      </a:r>
                      <a:endParaRPr lang="nn-NO" sz="1900" b="0" u="none" kern="120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Telemark og Vestfold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(420 000)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15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900" b="0" u="none" baseline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–</a:t>
                      </a:r>
                      <a:endParaRPr lang="nn-NO" sz="1900" b="0" u="none" kern="120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Hedmark og Oppland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(386 000)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900" b="0" u="none" baseline="0" dirty="0" smtClean="0">
                          <a:solidFill>
                            <a:schemeClr val="accent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–</a:t>
                      </a:r>
                      <a:endParaRPr lang="nn-NO" sz="1900" b="0" u="none" kern="1200" dirty="0">
                        <a:solidFill>
                          <a:schemeClr val="accent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Troms og Finnmark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(241 000)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endParaRPr lang="nn-NO" sz="800" b="0" u="none" kern="1200" baseline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n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3712">
                <a:tc gridSpan="2">
                  <a:txBody>
                    <a:bodyPr/>
                    <a:lstStyle/>
                    <a:p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Oslo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(672 000)</a:t>
                      </a: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 Rogaland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(475 000)</a:t>
                      </a: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 Møre og Romsdal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(267 000)</a:t>
                      </a: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og Nordland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(243 000)</a:t>
                      </a: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held fram som eigne fylke. Trøndelag </a:t>
                      </a:r>
                      <a:r>
                        <a:rPr lang="nn-NO" sz="1650" b="0" u="none" kern="12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(454 000)</a:t>
                      </a:r>
                      <a:r>
                        <a:rPr lang="nn-NO" sz="1650" b="0" u="none" kern="1200" baseline="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er alt vedteke slege saman med verknad frå 1. januar 2018.</a:t>
                      </a:r>
                      <a:endParaRPr lang="nn-NO" sz="1650" b="0" u="none" kern="1200" baseline="0" dirty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n-NO" sz="17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2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515938" y="6427255"/>
            <a:ext cx="1238956" cy="205488"/>
          </a:xfrm>
        </p:spPr>
        <p:txBody>
          <a:bodyPr/>
          <a:lstStyle/>
          <a:p>
            <a:fld id="{BB8CF5AD-CFDD-4A5F-A944-EB6BD7AEEBD9}" type="datetime1">
              <a:rPr lang="nn-NO" smtClean="0"/>
              <a:t>28.11.2018</a:t>
            </a:fld>
            <a:endParaRPr lang="nn-NO" dirty="0"/>
          </a:p>
        </p:txBody>
      </p:sp>
      <p:sp>
        <p:nvSpPr>
          <p:cNvPr id="13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5809545" y="6427091"/>
            <a:ext cx="572911" cy="205488"/>
          </a:xfrm>
        </p:spPr>
        <p:txBody>
          <a:bodyPr/>
          <a:lstStyle/>
          <a:p>
            <a:r>
              <a:rPr lang="nn-NO" dirty="0" smtClean="0"/>
              <a:t>10</a:t>
            </a:r>
            <a:endParaRPr lang="nn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95" r="1690"/>
          <a:stretch/>
        </p:blipFill>
        <p:spPr>
          <a:xfrm>
            <a:off x="7527438" y="698202"/>
            <a:ext cx="3697754" cy="39473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864482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uppe 5"/>
          <p:cNvGrpSpPr/>
          <p:nvPr/>
        </p:nvGrpSpPr>
        <p:grpSpPr>
          <a:xfrm>
            <a:off x="866274" y="574383"/>
            <a:ext cx="10299123" cy="5301408"/>
            <a:chOff x="866274" y="574383"/>
            <a:chExt cx="10299123" cy="5301408"/>
          </a:xfrm>
        </p:grpSpPr>
        <p:sp>
          <p:nvSpPr>
            <p:cNvPr id="7" name="Rektangel 6"/>
            <p:cNvSpPr/>
            <p:nvPr/>
          </p:nvSpPr>
          <p:spPr>
            <a:xfrm>
              <a:off x="870326" y="3789066"/>
              <a:ext cx="5084441" cy="9875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n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ktangel 7"/>
            <p:cNvSpPr/>
            <p:nvPr/>
          </p:nvSpPr>
          <p:spPr>
            <a:xfrm>
              <a:off x="866274" y="2714900"/>
              <a:ext cx="5088493" cy="9875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n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ktangel 8"/>
            <p:cNvSpPr/>
            <p:nvPr/>
          </p:nvSpPr>
          <p:spPr>
            <a:xfrm>
              <a:off x="866274" y="1636215"/>
              <a:ext cx="5088493" cy="98750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5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n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866274" y="574383"/>
              <a:ext cx="99989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A5AB81">
                    <a:lumMod val="60000"/>
                    <a:lumOff val="40000"/>
                  </a:srgbClr>
                </a:buClr>
                <a:buSzPct val="110000"/>
                <a:buFontTx/>
                <a:buNone/>
                <a:tabLst/>
                <a:defRPr/>
              </a:pPr>
              <a:r>
                <a:rPr kumimoji="0" lang="nb-NO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555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nn-NO" sz="2400" b="1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" name="Gruppe 10"/>
            <p:cNvGrpSpPr/>
            <p:nvPr/>
          </p:nvGrpSpPr>
          <p:grpSpPr>
            <a:xfrm>
              <a:off x="870324" y="1636215"/>
              <a:ext cx="10295073" cy="4239576"/>
              <a:chOff x="870324" y="1636215"/>
              <a:chExt cx="10295073" cy="4239576"/>
            </a:xfrm>
          </p:grpSpPr>
          <p:sp>
            <p:nvSpPr>
              <p:cNvPr id="12" name="Rektangel 11"/>
              <p:cNvSpPr/>
              <p:nvPr/>
            </p:nvSpPr>
            <p:spPr>
              <a:xfrm>
                <a:off x="5992469" y="1636215"/>
                <a:ext cx="4872789" cy="314036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n-N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TekstSylinder 12"/>
              <p:cNvSpPr txBox="1"/>
              <p:nvPr/>
            </p:nvSpPr>
            <p:spPr>
              <a:xfrm>
                <a:off x="870326" y="1636215"/>
                <a:ext cx="5084441" cy="4308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Sogn og Fjordane fylkeskommune</a:t>
                </a:r>
                <a:endParaRPr kumimoji="0" lang="nn-NO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4" name="TekstSylinder 13"/>
              <p:cNvSpPr txBox="1"/>
              <p:nvPr/>
            </p:nvSpPr>
            <p:spPr>
              <a:xfrm>
                <a:off x="870326" y="2731916"/>
                <a:ext cx="5084441" cy="4308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Hordaland fylkeskommune</a:t>
                </a:r>
              </a:p>
            </p:txBody>
          </p:sp>
          <p:sp>
            <p:nvSpPr>
              <p:cNvPr id="15" name="TekstSylinder 14"/>
              <p:cNvSpPr txBox="1"/>
              <p:nvPr/>
            </p:nvSpPr>
            <p:spPr>
              <a:xfrm>
                <a:off x="870325" y="3827617"/>
                <a:ext cx="5084442" cy="43088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2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«Nye Vestland </a:t>
                </a:r>
                <a:r>
                  <a:rPr kumimoji="0" lang="nn-NO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fylkeskommune»</a:t>
                </a:r>
              </a:p>
            </p:txBody>
          </p:sp>
          <p:sp>
            <p:nvSpPr>
              <p:cNvPr id="16" name="Tittel 1"/>
              <p:cNvSpPr txBox="1">
                <a:spLocks/>
              </p:cNvSpPr>
              <p:nvPr/>
            </p:nvSpPr>
            <p:spPr>
              <a:xfrm>
                <a:off x="870325" y="5260215"/>
                <a:ext cx="10262036" cy="4571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vert="horz" lIns="91440" tIns="45720" rIns="91440" bIns="45720" rtlCol="0" anchor="ctr">
                <a:normAutofit fontScale="25000" lnSpcReduction="2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</p:txBody>
          </p:sp>
          <p:sp>
            <p:nvSpPr>
              <p:cNvPr id="17" name="TekstSylinder 16"/>
              <p:cNvSpPr txBox="1"/>
              <p:nvPr/>
            </p:nvSpPr>
            <p:spPr>
              <a:xfrm>
                <a:off x="870324" y="5414126"/>
                <a:ext cx="2540175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2018</a:t>
                </a:r>
                <a:endParaRPr kumimoji="0" lang="nn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8" name="TekstSylinder 17"/>
              <p:cNvSpPr txBox="1"/>
              <p:nvPr/>
            </p:nvSpPr>
            <p:spPr>
              <a:xfrm>
                <a:off x="3444278" y="5414125"/>
                <a:ext cx="2540175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2019</a:t>
                </a:r>
                <a:endParaRPr kumimoji="0" lang="nn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9" name="TekstSylinder 18"/>
              <p:cNvSpPr txBox="1"/>
              <p:nvPr/>
            </p:nvSpPr>
            <p:spPr>
              <a:xfrm>
                <a:off x="6018232" y="5402015"/>
                <a:ext cx="2540175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2020</a:t>
                </a:r>
                <a:endParaRPr kumimoji="0" lang="nn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20" name="TekstSylinder 19"/>
              <p:cNvSpPr txBox="1"/>
              <p:nvPr/>
            </p:nvSpPr>
            <p:spPr>
              <a:xfrm>
                <a:off x="8592186" y="5402014"/>
                <a:ext cx="2540175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2021</a:t>
                </a:r>
                <a:endParaRPr kumimoji="0" lang="nn-NO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21" name="Tittel 1"/>
              <p:cNvSpPr txBox="1">
                <a:spLocks/>
              </p:cNvSpPr>
              <p:nvPr/>
            </p:nvSpPr>
            <p:spPr>
              <a:xfrm flipH="1">
                <a:off x="3392033" y="5101397"/>
                <a:ext cx="45719" cy="35693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</p:txBody>
          </p:sp>
          <p:sp>
            <p:nvSpPr>
              <p:cNvPr id="22" name="Tittel 1"/>
              <p:cNvSpPr txBox="1">
                <a:spLocks/>
              </p:cNvSpPr>
              <p:nvPr/>
            </p:nvSpPr>
            <p:spPr>
              <a:xfrm flipH="1">
                <a:off x="8533536" y="5093373"/>
                <a:ext cx="45719" cy="35693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</p:txBody>
          </p:sp>
          <p:sp>
            <p:nvSpPr>
              <p:cNvPr id="23" name="Tittel 1"/>
              <p:cNvSpPr txBox="1">
                <a:spLocks/>
              </p:cNvSpPr>
              <p:nvPr/>
            </p:nvSpPr>
            <p:spPr>
              <a:xfrm flipH="1">
                <a:off x="5954767" y="5113418"/>
                <a:ext cx="45719" cy="35693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j-ea"/>
                  <a:cs typeface="+mj-cs"/>
                </a:endParaRPr>
              </a:p>
            </p:txBody>
          </p:sp>
          <p:sp>
            <p:nvSpPr>
              <p:cNvPr id="24" name="TekstSylinder 23"/>
              <p:cNvSpPr txBox="1"/>
              <p:nvPr/>
            </p:nvSpPr>
            <p:spPr>
              <a:xfrm>
                <a:off x="870325" y="2066033"/>
                <a:ext cx="5084442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Politisk styring, tenesteyting, samfunnsutvikling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Fylkestinget øvste politiske organ</a:t>
                </a:r>
                <a:endParaRPr kumimoji="0" lang="nn-NO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25" name="TekstSylinder 24"/>
              <p:cNvSpPr txBox="1"/>
              <p:nvPr/>
            </p:nvSpPr>
            <p:spPr>
              <a:xfrm>
                <a:off x="870325" y="3168882"/>
                <a:ext cx="5084442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Politisk styring, tenesteyting, samfunnsutvikling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Fylkestinget øvste politiske organ</a:t>
                </a:r>
              </a:p>
            </p:txBody>
          </p:sp>
          <p:sp>
            <p:nvSpPr>
              <p:cNvPr id="26" name="TekstSylinder 25"/>
              <p:cNvSpPr txBox="1"/>
              <p:nvPr/>
            </p:nvSpPr>
            <p:spPr>
              <a:xfrm>
                <a:off x="6152444" y="3161861"/>
                <a:ext cx="4712814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Politisk styring, tenesteyting, samfunnsutvikling for heile regionen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Det nye fylkestinget øvste politiske organ</a:t>
                </a:r>
              </a:p>
            </p:txBody>
          </p:sp>
          <p:sp>
            <p:nvSpPr>
              <p:cNvPr id="27" name="TekstSylinder 26"/>
              <p:cNvSpPr txBox="1"/>
              <p:nvPr/>
            </p:nvSpPr>
            <p:spPr>
              <a:xfrm>
                <a:off x="888372" y="4241676"/>
                <a:ext cx="5066395" cy="4616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Organisasjonsutvikling, prosjektarbeid (hovudsakleg interne ressursar)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B81">
                      <a:lumMod val="60000"/>
                      <a:lumOff val="40000"/>
                    </a:srgbClr>
                  </a:buClr>
                  <a:buSzPct val="110000"/>
                  <a:buFontTx/>
                  <a:buNone/>
                  <a:tabLst/>
                  <a:defRPr/>
                </a:pPr>
                <a:r>
                  <a:rPr kumimoji="0" lang="nn-NO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Fellesnemnda prosessansvarleg (lovpålagd styringsgruppe)</a:t>
                </a:r>
              </a:p>
            </p:txBody>
          </p:sp>
          <p:sp>
            <p:nvSpPr>
              <p:cNvPr id="28" name="Likebent trekant 27"/>
              <p:cNvSpPr/>
              <p:nvPr/>
            </p:nvSpPr>
            <p:spPr>
              <a:xfrm>
                <a:off x="10887836" y="5125450"/>
                <a:ext cx="277561" cy="312825"/>
              </a:xfrm>
              <a:prstGeom prst="triangle">
                <a:avLst/>
              </a:prstGeom>
              <a:solidFill>
                <a:schemeClr val="accent6">
                  <a:lumMod val="75000"/>
                </a:schemeClr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n-NO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Tittel 1"/>
              <p:cNvSpPr txBox="1">
                <a:spLocks/>
              </p:cNvSpPr>
              <p:nvPr/>
            </p:nvSpPr>
            <p:spPr>
              <a:xfrm>
                <a:off x="6128938" y="2765039"/>
                <a:ext cx="4158062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Vestland</a:t>
                </a:r>
                <a:r>
                  <a:rPr kumimoji="0" lang="nb-NO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 fylkeskommune</a:t>
                </a:r>
              </a:p>
            </p:txBody>
          </p:sp>
        </p:grpSp>
      </p:grpSp>
      <p:sp>
        <p:nvSpPr>
          <p:cNvPr id="30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515938" y="6427255"/>
            <a:ext cx="1238956" cy="20548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F9EAB-D632-4B70-9955-89E0B8BB26F5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28.11.2018</a:t>
            </a:fld>
            <a:endParaRPr kumimoji="0" lang="nn-NO" sz="900" b="0" i="0" u="none" strike="noStrike" kern="1200" cap="none" spc="0" normalizeH="0" baseline="0" noProof="0" dirty="0">
              <a:ln>
                <a:noFill/>
              </a:ln>
              <a:solidFill>
                <a:srgbClr val="5555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28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8419746" y="3991331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9528492" y="846646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8567578" y="1384199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10193738" y="2506341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0449085" y="2452581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8460062" y="3648641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79426" y="5355372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9609128" y="4844697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9609128" y="3648641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8148598" y="784126"/>
            <a:ext cx="140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dirty="0" smtClean="0">
                <a:solidFill>
                  <a:schemeClr val="bg1"/>
                </a:solidFill>
              </a:rPr>
              <a:t>NORDFJORDEID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8711424" y="1314300"/>
            <a:ext cx="71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FLORØ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10576217" y="238722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SOGNDAL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9142646" y="2435956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200" dirty="0" smtClean="0">
                <a:solidFill>
                  <a:schemeClr val="bg1"/>
                </a:solidFill>
              </a:rPr>
              <a:t>LEIKANGER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2" name="TekstSylinder 21"/>
          <p:cNvSpPr txBox="1"/>
          <p:nvPr/>
        </p:nvSpPr>
        <p:spPr>
          <a:xfrm>
            <a:off x="8595322" y="3588699"/>
            <a:ext cx="857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KNARVIK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3" name="TekstSylinder 22"/>
          <p:cNvSpPr txBox="1"/>
          <p:nvPr/>
        </p:nvSpPr>
        <p:spPr>
          <a:xfrm>
            <a:off x="8547094" y="3930105"/>
            <a:ext cx="834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BERGEN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4" name="TekstSylinder 23"/>
          <p:cNvSpPr txBox="1"/>
          <p:nvPr/>
        </p:nvSpPr>
        <p:spPr>
          <a:xfrm>
            <a:off x="9729894" y="3586247"/>
            <a:ext cx="6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VOSS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5" name="TekstSylinder 24"/>
          <p:cNvSpPr txBox="1"/>
          <p:nvPr/>
        </p:nvSpPr>
        <p:spPr>
          <a:xfrm>
            <a:off x="8492902" y="5286609"/>
            <a:ext cx="774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LEIRVIK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6" name="TekstSylinder 25"/>
          <p:cNvSpPr txBox="1"/>
          <p:nvPr/>
        </p:nvSpPr>
        <p:spPr>
          <a:xfrm>
            <a:off x="9736260" y="476921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ODDA</a:t>
            </a:r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9353540" y="1813598"/>
            <a:ext cx="161272" cy="161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kstSylinder 27"/>
          <p:cNvSpPr txBox="1"/>
          <p:nvPr/>
        </p:nvSpPr>
        <p:spPr>
          <a:xfrm>
            <a:off x="9497386" y="174369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chemeClr val="bg1"/>
                </a:solidFill>
              </a:rPr>
              <a:t>FØRDE</a:t>
            </a:r>
            <a:endParaRPr lang="nb-NO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CF5AD-CFDD-4A5F-A944-EB6BD7AEEBD9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61FAF-7871-49EB-A127-73B2FDBABADE}" type="slidenum">
              <a:rPr lang="nb-NO" smtClean="0"/>
              <a:t>3</a:t>
            </a:fld>
            <a:endParaRPr lang="nb-NO" dirty="0"/>
          </a:p>
        </p:txBody>
      </p:sp>
      <p:pic>
        <p:nvPicPr>
          <p:cNvPr id="7" name="picture" descr="L:\AUD\AUD Prosjekter\Regional planstrategi\2020-2024\Felles kunnskapsgrunnlag RPS FHO\Folk og busetjing\Folketalsutvikling\Kart\Folketal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4" y="29748"/>
            <a:ext cx="5099539" cy="6738425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>
          <a:xfrm>
            <a:off x="5199961" y="49235"/>
            <a:ext cx="2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            </a:t>
            </a:r>
            <a:endParaRPr lang="nb-NO" dirty="0"/>
          </a:p>
        </p:txBody>
      </p:sp>
      <p:pic>
        <p:nvPicPr>
          <p:cNvPr id="10" name="Bilde 9" descr="L:\AUD\AUD Prosjekter\Regional planstrategi\2020-2024\Felles kunnskapsgrunnlag RPS FHO\Folk og busetjing\Folketalsutvikling\Kart\Busettingsmønster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1" y="-1"/>
            <a:ext cx="4902591" cy="6632579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11" name="Ellipse 10"/>
          <p:cNvSpPr/>
          <p:nvPr/>
        </p:nvSpPr>
        <p:spPr>
          <a:xfrm>
            <a:off x="7470622" y="4257967"/>
            <a:ext cx="389247" cy="35954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7190305" y="4257967"/>
            <a:ext cx="157446" cy="1574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7781146" y="4803073"/>
            <a:ext cx="157446" cy="1574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7642459" y="4039377"/>
            <a:ext cx="157446" cy="1574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7726228" y="5836501"/>
            <a:ext cx="157446" cy="1574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8104705" y="5679055"/>
            <a:ext cx="157446" cy="1574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9129205" y="3814277"/>
            <a:ext cx="157446" cy="1574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8720630" y="4404539"/>
            <a:ext cx="157446" cy="1574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9204293" y="5184066"/>
            <a:ext cx="157446" cy="15744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8417010" y="1862712"/>
            <a:ext cx="229046" cy="22123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7485013" y="1433710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8882405" y="1090351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9559927" y="793956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9638650" y="2536452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0798797" y="2381392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Ellipse 28"/>
          <p:cNvSpPr/>
          <p:nvPr/>
        </p:nvSpPr>
        <p:spPr>
          <a:xfrm>
            <a:off x="10020728" y="2460115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8690452" y="782078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0521539" y="2798196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10099451" y="3181195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8710514" y="2419426"/>
            <a:ext cx="157446" cy="157446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>
          <a:xfrm>
            <a:off x="0" y="0"/>
            <a:ext cx="12191999" cy="155172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1" kern="1200">
                <a:solidFill>
                  <a:srgbClr val="55555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nn-NO" sz="2800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54182" y="318970"/>
            <a:ext cx="11083637" cy="5480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nn-NO" sz="2800" b="0" dirty="0" smtClean="0">
                <a:solidFill>
                  <a:schemeClr val="accent6"/>
                </a:solidFill>
              </a:rPr>
              <a:t>Politisk grunnstruktur – fellesnemnda 22.06.18</a:t>
            </a:r>
            <a:endParaRPr lang="nn-NO" sz="2800" b="0" dirty="0">
              <a:solidFill>
                <a:schemeClr val="accent6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317" y="1182578"/>
            <a:ext cx="9109364" cy="419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/>
          </p:cNvSpPr>
          <p:nvPr/>
        </p:nvSpPr>
        <p:spPr>
          <a:xfrm>
            <a:off x="0" y="0"/>
            <a:ext cx="12191999" cy="155172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600" b="1" kern="1200">
                <a:solidFill>
                  <a:srgbClr val="55555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nn-NO" sz="2800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057983" y="501850"/>
            <a:ext cx="10076034" cy="5480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nn-NO" sz="2800" b="0" dirty="0" smtClean="0">
                <a:solidFill>
                  <a:schemeClr val="accent6"/>
                </a:solidFill>
              </a:rPr>
              <a:t>Fylkesutvalet skal ta ei overordna </a:t>
            </a:r>
            <a:r>
              <a:rPr lang="nn-NO" sz="2800" b="0" dirty="0" err="1" smtClean="0">
                <a:solidFill>
                  <a:schemeClr val="accent6"/>
                </a:solidFill>
              </a:rPr>
              <a:t>samfunnsutviklarrolle</a:t>
            </a:r>
            <a:endParaRPr lang="nn-NO" sz="2800" b="0" dirty="0">
              <a:solidFill>
                <a:schemeClr val="accent6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57984" y="1297491"/>
            <a:ext cx="10076033" cy="4132463"/>
          </a:xfrm>
        </p:spPr>
        <p:txBody>
          <a:bodyPr/>
          <a:lstStyle/>
          <a:p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•   Klima</a:t>
            </a:r>
            <a:r>
              <a:rPr lang="nn-NO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miljø og </a:t>
            </a:r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berekraft</a:t>
            </a:r>
          </a:p>
          <a:p>
            <a:r>
              <a:rPr lang="nn-NO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Internasjonalt arbeid</a:t>
            </a:r>
          </a:p>
          <a:p>
            <a:r>
              <a:rPr lang="nn-NO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Folkehelse</a:t>
            </a:r>
          </a:p>
          <a:p>
            <a:r>
              <a:rPr lang="nn-NO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Eigarskap</a:t>
            </a:r>
          </a:p>
          <a:p>
            <a:r>
              <a:rPr lang="nn-NO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Regional planstrategi</a:t>
            </a:r>
          </a:p>
          <a:p>
            <a:r>
              <a:rPr lang="nn-NO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Kommunale </a:t>
            </a:r>
            <a:r>
              <a:rPr lang="nn-NO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og statlege </a:t>
            </a:r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planar</a:t>
            </a:r>
          </a:p>
          <a:p>
            <a:r>
              <a:rPr lang="nn-NO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• </a:t>
            </a:r>
            <a:r>
              <a:rPr lang="nn-NO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Tannhelse</a:t>
            </a:r>
            <a:endParaRPr lang="nn-NO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tel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Overordna administrativ organisering</a:t>
            </a:r>
            <a:endParaRPr lang="nn-NO" dirty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6F88-3119-48B3-B12E-11064F186187}" type="datetime1">
              <a:rPr lang="nb-NO" smtClean="0"/>
              <a:t>28.11.2018</a:t>
            </a:fld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E4361FAF-7871-49EB-A127-73B2FDBABADE}" type="slidenum">
              <a:rPr lang="nb-NO" smtClean="0"/>
              <a:t>6</a:t>
            </a:fld>
            <a:endParaRPr lang="nb-NO"/>
          </a:p>
        </p:txBody>
      </p:sp>
      <p:grpSp>
        <p:nvGrpSpPr>
          <p:cNvPr id="4" name="Gruppe 3"/>
          <p:cNvGrpSpPr/>
          <p:nvPr/>
        </p:nvGrpSpPr>
        <p:grpSpPr>
          <a:xfrm>
            <a:off x="2679008" y="1770267"/>
            <a:ext cx="6853949" cy="4312324"/>
            <a:chOff x="385818" y="147259"/>
            <a:chExt cx="4894054" cy="1917153"/>
          </a:xfrm>
        </p:grpSpPr>
        <p:sp>
          <p:nvSpPr>
            <p:cNvPr id="5" name="Avrundet rektangel 4"/>
            <p:cNvSpPr>
              <a:spLocks/>
            </p:cNvSpPr>
            <p:nvPr/>
          </p:nvSpPr>
          <p:spPr>
            <a:xfrm>
              <a:off x="4314693" y="1049035"/>
              <a:ext cx="965179" cy="1013238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6350" cap="flat" cmpd="sng" algn="ctr">
              <a:solidFill>
                <a:srgbClr val="4BACC6">
                  <a:lumMod val="75000"/>
                  <a:alpha val="90000"/>
                </a:srgbClr>
              </a:solidFill>
              <a:prstDash val="solid"/>
            </a:ln>
            <a:effectLst>
              <a:outerShdw blurRad="38100" dist="38100" dir="2700000" algn="tl" rotWithShape="0">
                <a:sysClr val="windowText" lastClr="000000">
                  <a:lumMod val="65000"/>
                  <a:lumOff val="35000"/>
                  <a:alpha val="55000"/>
                </a:sys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Hovudutval for </a:t>
              </a:r>
              <a:r>
                <a:rPr kumimoji="0" lang="nn-NO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kultur, idrett og integrering</a:t>
              </a:r>
              <a:endParaRPr kumimoji="0" lang="nn-NO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Avrundet rektangel 5"/>
            <p:cNvSpPr>
              <a:spLocks/>
            </p:cNvSpPr>
            <p:nvPr/>
          </p:nvSpPr>
          <p:spPr>
            <a:xfrm>
              <a:off x="2226100" y="1043426"/>
              <a:ext cx="939249" cy="1013238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6350" cap="flat" cmpd="sng" algn="ctr">
              <a:solidFill>
                <a:srgbClr val="4BACC6">
                  <a:lumMod val="75000"/>
                  <a:alpha val="90000"/>
                </a:srgbClr>
              </a:solidFill>
              <a:prstDash val="solid"/>
            </a:ln>
            <a:effectLst>
              <a:outerShdw blurRad="38100" dist="38100" dir="2700000" algn="tl" rotWithShape="0">
                <a:sysClr val="windowText" lastClr="000000">
                  <a:lumMod val="65000"/>
                  <a:lumOff val="35000"/>
                  <a:alpha val="55000"/>
                </a:sys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Hovudutval for </a:t>
              </a:r>
              <a:r>
                <a:rPr kumimoji="0" lang="nn-NO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opplæring og kompetanse</a:t>
              </a:r>
              <a:endParaRPr kumimoji="0" lang="nn-NO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vrundet rektangel 6"/>
            <p:cNvSpPr>
              <a:spLocks/>
            </p:cNvSpPr>
            <p:nvPr/>
          </p:nvSpPr>
          <p:spPr>
            <a:xfrm>
              <a:off x="3256963" y="1043426"/>
              <a:ext cx="966116" cy="1020986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6350" cap="flat" cmpd="sng" algn="ctr">
              <a:solidFill>
                <a:srgbClr val="4BACC6">
                  <a:lumMod val="75000"/>
                  <a:alpha val="90000"/>
                </a:srgbClr>
              </a:solidFill>
              <a:prstDash val="solid"/>
            </a:ln>
            <a:effectLst>
              <a:outerShdw blurRad="38100" dist="38100" dir="2700000" algn="tl" rotWithShape="0">
                <a:sysClr val="windowText" lastClr="000000">
                  <a:lumMod val="65000"/>
                  <a:lumOff val="35000"/>
                  <a:alpha val="55000"/>
                </a:sys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Hovudutval for </a:t>
              </a:r>
              <a:r>
                <a:rPr kumimoji="0" lang="nn-NO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næring, naturressursar og innovasjon</a:t>
              </a:r>
              <a:endParaRPr kumimoji="0" lang="nn-NO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Avrundet rektangel 7"/>
            <p:cNvSpPr>
              <a:spLocks/>
            </p:cNvSpPr>
            <p:nvPr/>
          </p:nvSpPr>
          <p:spPr>
            <a:xfrm>
              <a:off x="385818" y="1043426"/>
              <a:ext cx="1748046" cy="1013238"/>
            </a:xfrm>
            <a:prstGeom prst="roundRect">
              <a:avLst/>
            </a:prstGeom>
            <a:solidFill>
              <a:srgbClr val="1F497D">
                <a:lumMod val="20000"/>
                <a:lumOff val="80000"/>
              </a:srgbClr>
            </a:solidFill>
            <a:ln w="6350" cap="flat" cmpd="sng" algn="ctr">
              <a:solidFill>
                <a:srgbClr val="4BACC6">
                  <a:lumMod val="75000"/>
                  <a:alpha val="90000"/>
                </a:srgbClr>
              </a:solidFill>
              <a:prstDash val="solid"/>
            </a:ln>
            <a:effectLst>
              <a:outerShdw blurRad="38100" dist="38100" dir="2700000" algn="tl" rotWithShape="0">
                <a:sysClr val="windowText" lastClr="000000">
                  <a:lumMod val="65000"/>
                  <a:lumOff val="35000"/>
                  <a:alpha val="55000"/>
                </a:sysClr>
              </a:outerShdw>
            </a:effectLst>
          </p:spPr>
          <p:txBody>
            <a:bodyPr rot="0" spcFirstLastPara="0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Hovudutval for </a:t>
              </a:r>
              <a:r>
                <a:rPr kumimoji="0" lang="nn-NO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samferdsel</a:t>
              </a:r>
              <a:r>
                <a:rPr kumimoji="0" lang="nn-NO" sz="700" b="1" i="0" u="none" strike="noStrike" kern="0" cap="none" spc="0" normalizeH="0" noProof="0" dirty="0" smtClean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og mobilitet</a:t>
              </a:r>
              <a:endParaRPr kumimoji="0" lang="nn-NO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uppe 8"/>
            <p:cNvGrpSpPr/>
            <p:nvPr/>
          </p:nvGrpSpPr>
          <p:grpSpPr>
            <a:xfrm>
              <a:off x="443736" y="147259"/>
              <a:ext cx="4758731" cy="1438335"/>
              <a:chOff x="430732" y="729490"/>
              <a:chExt cx="4758731" cy="1439670"/>
            </a:xfrm>
          </p:grpSpPr>
          <p:cxnSp>
            <p:nvCxnSpPr>
              <p:cNvPr id="10" name="Rett linje 9"/>
              <p:cNvCxnSpPr>
                <a:cxnSpLocks/>
              </p:cNvCxnSpPr>
              <p:nvPr/>
            </p:nvCxnSpPr>
            <p:spPr>
              <a:xfrm>
                <a:off x="4780352" y="1481138"/>
                <a:ext cx="0" cy="441960"/>
              </a:xfrm>
              <a:prstGeom prst="line">
                <a:avLst/>
              </a:prstGeom>
              <a:noFill/>
              <a:ln w="9525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" name="Rett linje 10"/>
              <p:cNvCxnSpPr>
                <a:cxnSpLocks/>
              </p:cNvCxnSpPr>
              <p:nvPr/>
            </p:nvCxnSpPr>
            <p:spPr>
              <a:xfrm>
                <a:off x="834051" y="1481138"/>
                <a:ext cx="0" cy="441960"/>
              </a:xfrm>
              <a:prstGeom prst="line">
                <a:avLst/>
              </a:prstGeom>
              <a:noFill/>
              <a:ln w="9525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" name="Rett linje 11"/>
              <p:cNvCxnSpPr>
                <a:cxnSpLocks/>
              </p:cNvCxnSpPr>
              <p:nvPr/>
            </p:nvCxnSpPr>
            <p:spPr>
              <a:xfrm>
                <a:off x="2705100" y="799144"/>
                <a:ext cx="0" cy="675815"/>
              </a:xfrm>
              <a:prstGeom prst="line">
                <a:avLst/>
              </a:prstGeom>
              <a:noFill/>
              <a:ln w="9525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" name="Rett linje 12"/>
              <p:cNvCxnSpPr>
                <a:cxnSpLocks/>
              </p:cNvCxnSpPr>
              <p:nvPr/>
            </p:nvCxnSpPr>
            <p:spPr>
              <a:xfrm flipH="1">
                <a:off x="834051" y="1481138"/>
                <a:ext cx="3946301" cy="4762"/>
              </a:xfrm>
              <a:prstGeom prst="line">
                <a:avLst/>
              </a:prstGeom>
              <a:noFill/>
              <a:ln w="9525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4" name="Rett linje 13"/>
              <p:cNvCxnSpPr>
                <a:cxnSpLocks/>
              </p:cNvCxnSpPr>
              <p:nvPr/>
            </p:nvCxnSpPr>
            <p:spPr>
              <a:xfrm>
                <a:off x="1658962" y="1485900"/>
                <a:ext cx="0" cy="441960"/>
              </a:xfrm>
              <a:prstGeom prst="line">
                <a:avLst/>
              </a:prstGeom>
              <a:noFill/>
              <a:ln w="9525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5" name="Rett linje 14"/>
              <p:cNvCxnSpPr>
                <a:cxnSpLocks/>
              </p:cNvCxnSpPr>
              <p:nvPr/>
            </p:nvCxnSpPr>
            <p:spPr>
              <a:xfrm>
                <a:off x="2703073" y="1485900"/>
                <a:ext cx="0" cy="441960"/>
              </a:xfrm>
              <a:prstGeom prst="line">
                <a:avLst/>
              </a:prstGeom>
              <a:noFill/>
              <a:ln w="9525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6" name="Rett linje 15"/>
              <p:cNvCxnSpPr>
                <a:cxnSpLocks/>
              </p:cNvCxnSpPr>
              <p:nvPr/>
            </p:nvCxnSpPr>
            <p:spPr>
              <a:xfrm>
                <a:off x="3717666" y="1485900"/>
                <a:ext cx="0" cy="441960"/>
              </a:xfrm>
              <a:prstGeom prst="line">
                <a:avLst/>
              </a:prstGeom>
              <a:noFill/>
              <a:ln w="9525" cap="flat" cmpd="sng" algn="ctr">
                <a:solidFill>
                  <a:srgbClr val="4BACC6">
                    <a:lumMod val="7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8" name="Avrundet rektangel 17"/>
              <p:cNvSpPr>
                <a:spLocks/>
              </p:cNvSpPr>
              <p:nvPr/>
            </p:nvSpPr>
            <p:spPr>
              <a:xfrm>
                <a:off x="1996615" y="729490"/>
                <a:ext cx="1415517" cy="373604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BACC6">
                    <a:lumMod val="75000"/>
                    <a:alpha val="90000"/>
                  </a:srgbClr>
                </a:solidFill>
                <a:prstDash val="solid"/>
              </a:ln>
              <a:effectLst>
                <a:outerShdw blurRad="38100" dist="38100" dir="2700000" algn="tl" rotWithShape="0">
                  <a:sysClr val="windowText" lastClr="000000">
                    <a:lumMod val="65000"/>
                    <a:lumOff val="35000"/>
                    <a:alpha val="55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Fylkesrådmann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(Hordaland)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Avrundet rektangel 18"/>
              <p:cNvSpPr>
                <a:spLocks/>
              </p:cNvSpPr>
              <p:nvPr/>
            </p:nvSpPr>
            <p:spPr>
              <a:xfrm>
                <a:off x="2270364" y="1666875"/>
                <a:ext cx="826943" cy="502285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BACC6">
                    <a:lumMod val="75000"/>
                    <a:alpha val="90000"/>
                  </a:srgbClr>
                </a:solidFill>
                <a:prstDash val="solid"/>
              </a:ln>
              <a:effectLst>
                <a:outerShdw blurRad="38100" dist="38100" dir="2700000" algn="tl" rotWithShape="0">
                  <a:sysClr val="windowText" lastClr="000000">
                    <a:lumMod val="65000"/>
                    <a:lumOff val="35000"/>
                    <a:alpha val="55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Opplæring og kompetanse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(Hordaland)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Avrundet rektangel 19"/>
              <p:cNvSpPr>
                <a:spLocks/>
              </p:cNvSpPr>
              <p:nvPr/>
            </p:nvSpPr>
            <p:spPr>
              <a:xfrm>
                <a:off x="430732" y="1662113"/>
                <a:ext cx="779857" cy="502744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BACC6">
                    <a:lumMod val="75000"/>
                    <a:alpha val="90000"/>
                  </a:srgbClr>
                </a:solidFill>
                <a:prstDash val="solid"/>
              </a:ln>
              <a:effectLst>
                <a:outerShdw blurRad="38100" dist="38100" dir="2700000" algn="tl" rotWithShape="0">
                  <a:sysClr val="windowText" lastClr="000000">
                    <a:lumMod val="65000"/>
                    <a:lumOff val="35000"/>
                    <a:alpha val="55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Infrastruktur og veg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(Sogn og Fjordane)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Avrundet rektangel 20"/>
              <p:cNvSpPr>
                <a:spLocks/>
              </p:cNvSpPr>
              <p:nvPr/>
            </p:nvSpPr>
            <p:spPr>
              <a:xfrm>
                <a:off x="1266868" y="1666875"/>
                <a:ext cx="766983" cy="502285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BACC6">
                    <a:lumMod val="75000"/>
                    <a:alpha val="90000"/>
                  </a:srgbClr>
                </a:solidFill>
                <a:prstDash val="solid"/>
              </a:ln>
              <a:effectLst>
                <a:outerShdw blurRad="38100" dist="38100" dir="2700000" algn="tl" rotWithShape="0">
                  <a:sysClr val="windowText" lastClr="000000">
                    <a:lumMod val="65000"/>
                    <a:lumOff val="35000"/>
                    <a:alpha val="55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Mobilitet og kollektiv-transport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(Hordaland)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Avrundet rektangel 21"/>
              <p:cNvSpPr>
                <a:spLocks/>
              </p:cNvSpPr>
              <p:nvPr/>
            </p:nvSpPr>
            <p:spPr>
              <a:xfrm>
                <a:off x="4358428" y="1666875"/>
                <a:ext cx="831035" cy="502285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BACC6">
                    <a:lumMod val="75000"/>
                    <a:alpha val="90000"/>
                  </a:srgbClr>
                </a:solidFill>
                <a:prstDash val="solid"/>
              </a:ln>
              <a:effectLst>
                <a:outerShdw blurRad="38100" dist="38100" dir="2700000" algn="tl" rotWithShape="0">
                  <a:sysClr val="windowText" lastClr="000000">
                    <a:lumMod val="65000"/>
                    <a:lumOff val="35000"/>
                    <a:alpha val="55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Kultur, idrett og </a:t>
                </a:r>
                <a:r>
                  <a:rPr kumimoji="0" lang="nn-NO" sz="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inkludering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(Sogn og Fjordane)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Avrundet rektangel 22"/>
              <p:cNvSpPr>
                <a:spLocks/>
              </p:cNvSpPr>
              <p:nvPr/>
            </p:nvSpPr>
            <p:spPr>
              <a:xfrm>
                <a:off x="3310110" y="1666875"/>
                <a:ext cx="815022" cy="502285"/>
              </a:xfrm>
              <a:prstGeom prst="roundRect">
                <a:avLst/>
              </a:prstGeom>
              <a:solidFill>
                <a:sysClr val="window" lastClr="FFFFFF"/>
              </a:solidFill>
              <a:ln w="6350" cap="flat" cmpd="sng" algn="ctr">
                <a:solidFill>
                  <a:srgbClr val="4BACC6">
                    <a:lumMod val="75000"/>
                    <a:alpha val="90000"/>
                  </a:srgbClr>
                </a:solidFill>
                <a:prstDash val="solid"/>
              </a:ln>
              <a:effectLst>
                <a:outerShdw blurRad="38100" dist="38100" dir="2700000" algn="tl" rotWithShape="0">
                  <a:sysClr val="windowText" lastClr="000000">
                    <a:lumMod val="65000"/>
                    <a:lumOff val="35000"/>
                    <a:alpha val="55000"/>
                  </a:sys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Innovasjon og næringsutvikling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n-NO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(Hordaland)</a:t>
                </a:r>
                <a:endParaRPr kumimoji="0" lang="nn-NO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Verdana" panose="020B060403050404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Avrundet rektangel 23"/>
          <p:cNvSpPr>
            <a:spLocks/>
          </p:cNvSpPr>
          <p:nvPr/>
        </p:nvSpPr>
        <p:spPr>
          <a:xfrm>
            <a:off x="3056325" y="2410516"/>
            <a:ext cx="1731766" cy="896817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4BACC6">
                <a:lumMod val="75000"/>
                <a:alpha val="90000"/>
              </a:srgbClr>
            </a:solidFill>
            <a:prstDash val="solid"/>
          </a:ln>
          <a:effectLst>
            <a:outerShdw blurRad="38100" dist="38100" dir="2700000" algn="tl" rotWithShape="0">
              <a:sysClr val="windowText" lastClr="000000">
                <a:lumMod val="65000"/>
                <a:lumOff val="35000"/>
                <a:alpha val="55000"/>
              </a:sys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Strategisk</a:t>
            </a:r>
            <a:r>
              <a:rPr kumimoji="0" lang="nn-NO" sz="900" b="1" i="0" u="none" strike="noStrike" kern="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utvikling og </a:t>
            </a:r>
            <a:r>
              <a:rPr kumimoji="0" lang="nn-NO" sz="900" b="1" i="0" u="none" strike="noStrike" kern="0" cap="none" spc="0" normalizeH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digitalisering</a:t>
            </a:r>
            <a:endParaRPr kumimoji="0" lang="nn-NO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(Sogn og Fjordane)</a:t>
            </a:r>
            <a:endParaRPr kumimoji="0" lang="nn-NO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vrundet rektangel 25"/>
          <p:cNvSpPr>
            <a:spLocks/>
          </p:cNvSpPr>
          <p:nvPr/>
        </p:nvSpPr>
        <p:spPr>
          <a:xfrm>
            <a:off x="7109913" y="2410516"/>
            <a:ext cx="1731766" cy="896817"/>
          </a:xfrm>
          <a:prstGeom prst="roundRect">
            <a:avLst/>
          </a:prstGeom>
          <a:solidFill>
            <a:sysClr val="window" lastClr="FFFFFF"/>
          </a:solidFill>
          <a:ln w="6350" cap="flat" cmpd="sng" algn="ctr">
            <a:solidFill>
              <a:srgbClr val="4BACC6">
                <a:lumMod val="75000"/>
                <a:alpha val="90000"/>
              </a:srgbClr>
            </a:solidFill>
            <a:prstDash val="solid"/>
          </a:ln>
          <a:effectLst>
            <a:outerShdw blurRad="38100" dist="38100" dir="2700000" algn="tl" rotWithShape="0">
              <a:sysClr val="windowText" lastClr="000000">
                <a:lumMod val="65000"/>
                <a:lumOff val="35000"/>
                <a:alpha val="55000"/>
              </a:sys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Organisasjon og økonomi</a:t>
            </a:r>
            <a:endParaRPr kumimoji="0" lang="nn-NO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700" b="0" i="0" u="none" strike="noStrike" kern="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(Hordaland)</a:t>
            </a:r>
            <a:endParaRPr kumimoji="0" lang="nn-NO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Rett linje 26"/>
          <p:cNvCxnSpPr>
            <a:stCxn id="24" idx="3"/>
            <a:endCxn id="26" idx="1"/>
          </p:cNvCxnSpPr>
          <p:nvPr/>
        </p:nvCxnSpPr>
        <p:spPr>
          <a:xfrm>
            <a:off x="4788091" y="2858925"/>
            <a:ext cx="2321822" cy="0"/>
          </a:xfrm>
          <a:prstGeom prst="line">
            <a:avLst/>
          </a:prstGeom>
          <a:ln w="19050">
            <a:solidFill>
              <a:srgbClr val="89C4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305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7BD2-22C0-47AD-8087-233C7CAA299A}" type="datetime1">
              <a:rPr lang="nb-NO" smtClean="0"/>
              <a:t>28.11.2018</a:t>
            </a:fld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0" y="6427788"/>
            <a:ext cx="571500" cy="204787"/>
          </a:xfrm>
        </p:spPr>
        <p:txBody>
          <a:bodyPr/>
          <a:lstStyle/>
          <a:p>
            <a:fld id="{E4361FAF-7871-49EB-A127-73B2FDBABADE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14" y="353123"/>
            <a:ext cx="7958433" cy="58457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90121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515938" y="6427255"/>
            <a:ext cx="1238956" cy="205488"/>
          </a:xfrm>
        </p:spPr>
        <p:txBody>
          <a:bodyPr/>
          <a:lstStyle/>
          <a:p>
            <a:fld id="{BB8CF5AD-CFDD-4A5F-A944-EB6BD7AEEBD9}" type="datetime1">
              <a:rPr lang="nn-NO" smtClean="0"/>
              <a:t>28.11.2018</a:t>
            </a:fld>
            <a:endParaRPr lang="nn-NO" dirty="0"/>
          </a:p>
        </p:txBody>
      </p:sp>
      <p:sp>
        <p:nvSpPr>
          <p:cNvPr id="13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5809545" y="6427091"/>
            <a:ext cx="572911" cy="205488"/>
          </a:xfrm>
        </p:spPr>
        <p:txBody>
          <a:bodyPr/>
          <a:lstStyle/>
          <a:p>
            <a:r>
              <a:rPr lang="nn-NO" dirty="0" smtClean="0"/>
              <a:t>36</a:t>
            </a:r>
            <a:endParaRPr lang="nn-NO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6" y="1504643"/>
            <a:ext cx="5385208" cy="435915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807396" y="418289"/>
            <a:ext cx="9873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Nytt fylkesvåpen – vedtak i fylkestinga i desember 2018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20541416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DEBB-912B-4834-9816-4F55F976F61B}" type="datetime1">
              <a:rPr lang="en-US" smtClean="0"/>
              <a:t>11/28/2018</a:t>
            </a:fld>
            <a:endParaRPr lang="en-US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73" y="2711126"/>
            <a:ext cx="4245328" cy="383925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567" y="307622"/>
            <a:ext cx="6417645" cy="4648199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84" y="307623"/>
            <a:ext cx="4245328" cy="22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003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slandet">
  <a:themeElements>
    <a:clrScheme name="Rulleteks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mal_16-9_HFK_v6" id="{5A4B1461-B5F1-4CCE-9240-FE7CC454C0DF}" vid="{99BC1C65-B27D-4D5B-AFD0-1AB6B7EEA099}"/>
    </a:ext>
  </a:extLst>
</a:theme>
</file>

<file path=ppt/theme/theme2.xml><?xml version="1.0" encoding="utf-8"?>
<a:theme xmlns:a="http://schemas.openxmlformats.org/drawingml/2006/main" name="1_Veslandet">
  <a:themeElements>
    <a:clrScheme name="Blå v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-mal_16-9_HFK_v6" id="{5A4B1461-B5F1-4CCE-9240-FE7CC454C0DF}" vid="{99BC1C65-B27D-4D5B-AFD0-1AB6B7EEA09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Veslandet.potx</Template>
  <TotalTime>12766</TotalTime>
  <Words>749</Words>
  <Application>Microsoft Office PowerPoint</Application>
  <PresentationFormat>Widescreen</PresentationFormat>
  <Paragraphs>319</Paragraphs>
  <Slides>21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21</vt:i4>
      </vt:variant>
    </vt:vector>
  </HeadingPairs>
  <TitlesOfParts>
    <vt:vector size="29" baseType="lpstr">
      <vt:lpstr>Arial Unicode MS</vt:lpstr>
      <vt:lpstr>Arial</vt:lpstr>
      <vt:lpstr>Calibri</vt:lpstr>
      <vt:lpstr>Courier New</vt:lpstr>
      <vt:lpstr>Times New Roman</vt:lpstr>
      <vt:lpstr>Verdana</vt:lpstr>
      <vt:lpstr>Veslandet</vt:lpstr>
      <vt:lpstr>1_Veslandet</vt:lpstr>
      <vt:lpstr>Nye Vestland fylkeskommune</vt:lpstr>
      <vt:lpstr>PowerPoint-presentasjon</vt:lpstr>
      <vt:lpstr>PowerPoint-presentasjon</vt:lpstr>
      <vt:lpstr>Politisk grunnstruktur – fellesnemnda 22.06.18</vt:lpstr>
      <vt:lpstr>Fylkesutvalet skal ta ei overordna samfunnsutviklarrolle</vt:lpstr>
      <vt:lpstr>Overordna administrativ organisering</vt:lpstr>
      <vt:lpstr>PowerPoint-presentasjon</vt:lpstr>
      <vt:lpstr>PowerPoint-presentasjon</vt:lpstr>
      <vt:lpstr>PowerPoint-presentasjon</vt:lpstr>
      <vt:lpstr>PowerPoint-presentasjon</vt:lpstr>
      <vt:lpstr>Prosjektstruktur (modell)</vt:lpstr>
      <vt:lpstr>Porteføljestyring IKT-området </vt:lpstr>
      <vt:lpstr>PowerPoint-presentasjon</vt:lpstr>
      <vt:lpstr>Samfunnsutviklarrolla og regional planlegging</vt:lpstr>
      <vt:lpstr>PowerPoint-presentasjon</vt:lpstr>
      <vt:lpstr>Kultur og identitetsbygging</vt:lpstr>
      <vt:lpstr>PowerPoint-presentasjon</vt:lpstr>
      <vt:lpstr>Nye oppgåver til fylkeskommunane</vt:lpstr>
      <vt:lpstr>PowerPoint-presentasjon</vt:lpstr>
      <vt:lpstr>PowerPoint-presentasjon</vt:lpstr>
      <vt:lpstr>PowerPoint-presentasjon</vt:lpstr>
    </vt:vector>
  </TitlesOfParts>
  <Company>Bouvet Norge 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 I. Gjerald</dc:creator>
  <cp:lastModifiedBy>resepsjon</cp:lastModifiedBy>
  <cp:revision>199</cp:revision>
  <cp:lastPrinted>2018-06-05T08:35:39Z</cp:lastPrinted>
  <dcterms:created xsi:type="dcterms:W3CDTF">2016-11-21T14:13:52Z</dcterms:created>
  <dcterms:modified xsi:type="dcterms:W3CDTF">2018-11-28T13:59:30Z</dcterms:modified>
</cp:coreProperties>
</file>