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82c88a2d8_0_146:notes"/>
          <p:cNvSpPr>
            <a:spLocks noGrp="1" noRot="1" noChangeAspect="1"/>
          </p:cNvSpPr>
          <p:nvPr>
            <p:ph type="sldImg" idx="2"/>
          </p:nvPr>
        </p:nvSpPr>
        <p:spPr>
          <a:xfrm>
            <a:off x="555552" y="685800"/>
            <a:ext cx="5747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82c88a2d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Jeg har tenkt litt på hvordan jeg skal passe inn i dette programmet, og hvordan bærekraft kan snakkes om- på en måte som berører denne forsamlingen, og de vi er her for. Jeg liker jo egentlig å trekke ned de litt overordnede store trekk og strategier til de mer konkrete og tydeligere bitene av puslespillet… men det er litt fint å løfte seg opp også- og se om - og hvordan vi yter tjenester til - og planlegger for som en del av det samme bildet. Så da endte  jeg på den innfallsvinkelen..så med fare for at dere ville ha ønsket å høre helt konkret om hva TK gjør ifht mennesker med funksjonsnedsettelse, og hvikle tiltak vi har pt… ja da blir dere sikkert litt skuffa.. Hvis dere har litt interesse for hva vi tenker det vil handle om i årene som kommer på mitt felt, så vil dere forhåpentligvis syne sdette er litt inbetressant.</a:t>
            </a:r>
            <a:endParaRPr/>
          </a:p>
          <a:p>
            <a:pPr marL="0" lvl="0" indent="0" algn="l" rtl="0">
              <a:spcBef>
                <a:spcPts val="0"/>
              </a:spcBef>
              <a:spcAft>
                <a:spcPts val="0"/>
              </a:spcAft>
              <a:buNone/>
            </a:pPr>
            <a:r>
              <a:rPr lang="no"/>
              <a:t>Jeg skal prøve å si noe om utfordringene våre, og om hva vi bruekr som våre hovedverktøy nå for å komme dem i møte.</a:t>
            </a:r>
            <a:endParaRPr/>
          </a:p>
          <a:p>
            <a:pPr marL="0" lvl="0" indent="0" algn="l" rtl="0">
              <a:spcBef>
                <a:spcPts val="0"/>
              </a:spcBef>
              <a:spcAft>
                <a:spcPts val="0"/>
              </a:spcAft>
              <a:buNone/>
            </a:pPr>
            <a:endParaRPr/>
          </a:p>
          <a:p>
            <a:pPr marL="0" lvl="0" indent="0" algn="l" rtl="0">
              <a:spcBef>
                <a:spcPts val="0"/>
              </a:spcBef>
              <a:spcAft>
                <a:spcPts val="0"/>
              </a:spcAft>
              <a:buNone/>
            </a:pPr>
            <a:r>
              <a:rPr lang="no"/>
              <a:t>Trondheim kommune er en stor kommune, med mange tjenestemottakere. Jeg har medansvar for tjenester til de yngre. Det er alle mellom 18 og 67 ish…som trenger noe for å mestre leivet sitt. </a:t>
            </a:r>
            <a:endParaRPr/>
          </a:p>
          <a:p>
            <a:pPr marL="0" lvl="0" indent="0" algn="l" rtl="0">
              <a:spcBef>
                <a:spcPts val="0"/>
              </a:spcBef>
              <a:spcAft>
                <a:spcPts val="0"/>
              </a:spcAft>
              <a:buNone/>
            </a:pPr>
            <a:r>
              <a:rPr lang="no"/>
              <a:t>Men det betyr jo også at jeg må planlegge for dem, og for dem som kommer etter… og ikke hvile i det nåværende. HVis vi ikke deltar i å utforme morgendagens tjenester, vi vi våkne til en virkelighet vi ikke kjenner igjen- eller vi ikke ønsker…Som WD sier; fremtida er nå..</a:t>
            </a:r>
            <a:endParaRPr/>
          </a:p>
          <a:p>
            <a:pPr marL="0" lvl="0" indent="0" algn="l" rtl="0">
              <a:spcBef>
                <a:spcPts val="0"/>
              </a:spcBef>
              <a:spcAft>
                <a:spcPts val="0"/>
              </a:spcAft>
              <a:buNone/>
            </a:pPr>
            <a:endParaRPr/>
          </a:p>
          <a:p>
            <a:pPr marL="0" lvl="0" indent="0" algn="l" rtl="0">
              <a:spcBef>
                <a:spcPts val="0"/>
              </a:spcBef>
              <a:spcAft>
                <a:spcPts val="0"/>
              </a:spcAft>
              <a:buNone/>
            </a:pPr>
            <a:r>
              <a:rPr lang="no"/>
              <a:t>Begrepet bærekraft er jo noe det har gått litt inflasjon i - men jeg liker det egentlig godt. Uten å bruke tid på det så inviterer det ordet til både å bære noe sammen, legge kraft i det vi vil ha mer av og også noe om tiler at vi må gjøre det sammen. </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a1d6a793bc869aa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a1d6a793bc869a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300">
              <a:solidFill>
                <a:schemeClr val="dk1"/>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a1d6a793bc869aa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a1d6a793bc869aa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selv om det er bare halve sannheten da, for den gjengen her er svært utviklingsrettet. Området jobber godt og målrettet, og alle tre aktører er gode på å utvikle, iverksette og gjennomføre prosjekter emd mål om gjøre ting bedre.</a:t>
            </a:r>
            <a:endParaRPr/>
          </a:p>
          <a:p>
            <a:pPr marL="0" lvl="0" indent="0" algn="l" rtl="0">
              <a:spcBef>
                <a:spcPts val="0"/>
              </a:spcBef>
              <a:spcAft>
                <a:spcPts val="0"/>
              </a:spcAft>
              <a:buNone/>
            </a:pPr>
            <a:endParaRPr/>
          </a:p>
          <a:p>
            <a:pPr marL="0" lvl="0" indent="0" algn="l" rtl="0">
              <a:spcBef>
                <a:spcPts val="0"/>
              </a:spcBef>
              <a:spcAft>
                <a:spcPts val="0"/>
              </a:spcAft>
              <a:buNone/>
            </a:pPr>
            <a:r>
              <a:rPr lang="no"/>
              <a:t>Likevel er det behov for en mer samlet og helhetilg strategi og innsats her. </a:t>
            </a:r>
            <a:br>
              <a:rPr lang="no"/>
            </a:br>
            <a:r>
              <a:rPr lang="no"/>
              <a:t>Dit er vi ikke kommet,. og det er helt som det skal være.</a:t>
            </a:r>
            <a:endParaRPr/>
          </a:p>
          <a:p>
            <a:pPr marL="0" lvl="0" indent="0" algn="l" rtl="0">
              <a:spcBef>
                <a:spcPts val="0"/>
              </a:spcBef>
              <a:spcAft>
                <a:spcPts val="0"/>
              </a:spcAft>
              <a:buNone/>
            </a:pPr>
            <a:endParaRPr/>
          </a:p>
          <a:p>
            <a:pPr marL="0" lvl="0" indent="0" algn="l" rtl="0">
              <a:spcBef>
                <a:spcPts val="0"/>
              </a:spcBef>
              <a:spcAft>
                <a:spcPts val="0"/>
              </a:spcAft>
              <a:buNone/>
            </a:pPr>
            <a:r>
              <a:rPr lang="no"/>
              <a:t>Å ha så store kutt på budsjette som vi har på dette området i år, samtidig som antall deltakere på skole, i stønadsottakere og i ulike program etc er omtrent like høyt er en tøff jobb. </a:t>
            </a:r>
            <a:endParaRPr/>
          </a:p>
          <a:p>
            <a:pPr marL="0" lvl="0" indent="0" algn="l" rtl="0">
              <a:spcBef>
                <a:spcPts val="0"/>
              </a:spcBef>
              <a:spcAft>
                <a:spcPts val="0"/>
              </a:spcAft>
              <a:buNone/>
            </a:pPr>
            <a:endParaRPr/>
          </a:p>
          <a:p>
            <a:pPr marL="0" lvl="0" indent="0" algn="l" rtl="0">
              <a:spcBef>
                <a:spcPts val="0"/>
              </a:spcBef>
              <a:spcAft>
                <a:spcPts val="0"/>
              </a:spcAft>
              <a:buNone/>
            </a:pPr>
            <a:r>
              <a:rPr lang="no"/>
              <a:t>Dermed har vi en jobb å gjøre her sammen som handler om å finne felles gode løsniger, utvikle nye måter å kcvalifisere på og muuligens også utfordre både lovverk og system litt for å få til dette…</a:t>
            </a:r>
            <a:endParaRPr/>
          </a:p>
          <a:p>
            <a:pPr marL="0" lvl="0" indent="0" algn="l" rtl="0">
              <a:spcBef>
                <a:spcPts val="0"/>
              </a:spcBef>
              <a:spcAft>
                <a:spcPts val="0"/>
              </a:spcAft>
              <a:buNone/>
            </a:pPr>
            <a:r>
              <a:rPr lang="no"/>
              <a:t>som dere ser her er det ikke noen helt konkrete bærekraftprosjketer enda her- men det betyr ikke at vi ikke har prosjekter eller utviklingsfokus- for det er det masse av!</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54540c33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54540c3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selv om jeg da mest vil og har snakket om ting fra et overordnet perspektiv, så tenkte jeg også avslutnigsvis ta med noen av de konrkete tiltakene og mulighetene vi ser på i Trondheim nå. Vi er i ferd emd å sette igang ganske mye knyttet til omstilling og utvikling på BOA så da er det mest derifra.x</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no" b="1" u="sng">
                <a:solidFill>
                  <a:schemeClr val="dk1"/>
                </a:solidFill>
                <a:latin typeface="Calibri"/>
                <a:ea typeface="Calibri"/>
                <a:cs typeface="Calibri"/>
                <a:sym typeface="Calibri"/>
              </a:rPr>
              <a:t> </a:t>
            </a:r>
            <a:r>
              <a:rPr lang="no">
                <a:solidFill>
                  <a:schemeClr val="dk1"/>
                </a:solidFill>
                <a:latin typeface="Calibri"/>
                <a:ea typeface="Calibri"/>
                <a:cs typeface="Calibri"/>
                <a:sym typeface="Calibri"/>
              </a:rPr>
              <a:t>Vi har i dag gode erfaringer med å ansette folk  i kommunale enheter blant annet gjennom ordninger som VTAO (varig tilrettelagt arbeid i ordinær bedrift) og HELT MED.Disse bidrar både til bedre tjenester, samt frigjør tid for øvrig personell. Dette er noe vi kommer til å satse videre på. Potensiale for mer av dette… men det krever en intensiv innsats i kommunen , og at vi ser at vi har dette som oppdrag…</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4cf6848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24cf6848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ts val="1800"/>
              <a:buFont typeface="Noto Sans Symbols"/>
              <a:buChar char="▪"/>
            </a:pPr>
            <a:r>
              <a:rPr lang="no" sz="1800">
                <a:solidFill>
                  <a:schemeClr val="dk1"/>
                </a:solidFill>
                <a:latin typeface="Calibri"/>
                <a:ea typeface="Calibri"/>
                <a:cs typeface="Calibri"/>
                <a:sym typeface="Calibri"/>
              </a:rPr>
              <a:t>Vi vil mangle arbeidskraft…</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Noto Sans Symbols"/>
              <a:buChar char="▪"/>
            </a:pPr>
            <a:r>
              <a:rPr lang="no" sz="1800">
                <a:solidFill>
                  <a:schemeClr val="dk1"/>
                </a:solidFill>
                <a:latin typeface="Calibri"/>
                <a:ea typeface="Calibri"/>
                <a:cs typeface="Calibri"/>
                <a:sym typeface="Calibri"/>
              </a:rPr>
              <a:t>Vi vil få mer og bedre teknologi…</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Noto Sans Symbols"/>
              <a:buChar char="▪"/>
            </a:pPr>
            <a:r>
              <a:rPr lang="no" sz="1800">
                <a:solidFill>
                  <a:schemeClr val="dk1"/>
                </a:solidFill>
                <a:latin typeface="Calibri"/>
                <a:ea typeface="Calibri"/>
                <a:cs typeface="Calibri"/>
                <a:sym typeface="Calibri"/>
              </a:rPr>
              <a:t>Vi vil ikke få mere penger…</a:t>
            </a:r>
            <a:endParaRPr sz="1800">
              <a:solidFill>
                <a:schemeClr val="dk1"/>
              </a:solidFill>
              <a:latin typeface="Calibri"/>
              <a:ea typeface="Calibri"/>
              <a:cs typeface="Calibri"/>
              <a:sym typeface="Calibri"/>
            </a:endParaRPr>
          </a:p>
          <a:p>
            <a:pPr marL="0" lvl="0" indent="0" algn="l" rtl="0">
              <a:spcBef>
                <a:spcPts val="600"/>
              </a:spcBef>
              <a:spcAft>
                <a:spcPts val="0"/>
              </a:spcAft>
              <a:buNone/>
            </a:pPr>
            <a:r>
              <a:rPr lang="no" sz="1800">
                <a:solidFill>
                  <a:schemeClr val="dk1"/>
                </a:solidFill>
                <a:latin typeface="Calibri"/>
                <a:ea typeface="Calibri"/>
                <a:cs typeface="Calibri"/>
                <a:sym typeface="Calibri"/>
              </a:rPr>
              <a:t>Så hva gjør vi? Jo - jobber med kvaliteten. Og skyver pengene over på ønsket kvalitet, satser på det vi er sikre på virker- og holder på det. I storm og stilla… for det blir det.. Sikkert mest storm:)</a:t>
            </a:r>
            <a:endParaRPr sz="1800">
              <a:solidFill>
                <a:schemeClr val="dk1"/>
              </a:solidFill>
              <a:latin typeface="Calibri"/>
              <a:ea typeface="Calibri"/>
              <a:cs typeface="Calibri"/>
              <a:sym typeface="Calibri"/>
            </a:endParaRPr>
          </a:p>
          <a:p>
            <a:pPr marL="0" lvl="0" indent="0" algn="l" rtl="0">
              <a:spcBef>
                <a:spcPts val="60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d08b83261_2_14:notes"/>
          <p:cNvSpPr>
            <a:spLocks noGrp="1" noRot="1" noChangeAspect="1"/>
          </p:cNvSpPr>
          <p:nvPr>
            <p:ph type="sldImg" idx="2"/>
          </p:nvPr>
        </p:nvSpPr>
        <p:spPr>
          <a:xfrm>
            <a:off x="38130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d08b83261_2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no" sz="1100">
                <a:solidFill>
                  <a:schemeClr val="dk1"/>
                </a:solidFill>
                <a:highlight>
                  <a:schemeClr val="lt1"/>
                </a:highlight>
              </a:rPr>
              <a:t>Vi har en ny hv direktør i Trondheim og hun har bidratt til at vi skal gå inn i fremtida med et litt tydeligere bilde på hva de store trekkene, og de store utfordringene. Vi skal ha en overordna samla strategi på hele området. Vi har etablert et program som vi kaller “Bærekraftige helse og velferdstjenester”. Det er egentlig mest et styringsverktøy, og en måte å ha oversikt, prioriteringer, prosjektbase, og innsikt på tvers i hele området. Men det er også et skikkelig krafttak for å møte det vi står overfor i fremtida..</a:t>
            </a:r>
            <a:endParaRPr sz="1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no" sz="1100">
                <a:solidFill>
                  <a:schemeClr val="dk1"/>
                </a:solidFill>
                <a:highlight>
                  <a:schemeClr val="lt1"/>
                </a:highlight>
              </a:rPr>
              <a:t>Vi har jo </a:t>
            </a:r>
            <a:r>
              <a:rPr lang="no" sz="1100">
                <a:solidFill>
                  <a:schemeClr val="dk1"/>
                </a:solidFill>
                <a:highlight>
                  <a:srgbClr val="FFFFFF"/>
                </a:highlight>
              </a:rPr>
              <a:t>strategiene i gjeldende temaplaner som skal etterleves og følges opp også; </a:t>
            </a:r>
            <a:r>
              <a:rPr lang="no" sz="1100"/>
              <a:t> (handlingsplan mot fattigdom, mot vold, ulike temaplane og strategiplanen En bedre hverdag for alle.) Så er det vår jobb sammen og operasjonalisere dette da gjennom vårt arbeid.</a:t>
            </a:r>
            <a:endParaRPr sz="1100"/>
          </a:p>
          <a:p>
            <a:pPr marL="0" lvl="0" indent="0" algn="l" rtl="0">
              <a:lnSpc>
                <a:spcPct val="115000"/>
              </a:lnSpc>
              <a:spcBef>
                <a:spcPts val="0"/>
              </a:spcBef>
              <a:spcAft>
                <a:spcPts val="0"/>
              </a:spcAft>
              <a:buClr>
                <a:schemeClr val="dk1"/>
              </a:buClr>
              <a:buSzPts val="1100"/>
              <a:buFont typeface="Arial"/>
              <a:buNone/>
            </a:pPr>
            <a:r>
              <a:rPr lang="no" sz="1100"/>
              <a:t>Så er det viktig å si at utvikling skjer ikke i et vakum, det skjer jo i driften av tjenestene våre også.</a:t>
            </a:r>
            <a:endParaRPr sz="1100"/>
          </a:p>
          <a:p>
            <a:pPr marL="0" lvl="0" indent="0" algn="l" rtl="0">
              <a:lnSpc>
                <a:spcPct val="115000"/>
              </a:lnSpc>
              <a:spcBef>
                <a:spcPts val="0"/>
              </a:spcBef>
              <a:spcAft>
                <a:spcPts val="0"/>
              </a:spcAft>
              <a:buClr>
                <a:schemeClr val="dk1"/>
              </a:buClr>
              <a:buSzPts val="1100"/>
              <a:buFont typeface="Arial"/>
              <a:buNone/>
            </a:pPr>
            <a:r>
              <a:rPr lang="no" sz="1100"/>
              <a:t> </a:t>
            </a:r>
            <a:endParaRPr sz="1100"/>
          </a:p>
          <a:p>
            <a:pPr marL="0" lvl="0" indent="0" algn="l" rtl="0">
              <a:lnSpc>
                <a:spcPct val="115000"/>
              </a:lnSpc>
              <a:spcBef>
                <a:spcPts val="0"/>
              </a:spcBef>
              <a:spcAft>
                <a:spcPts val="0"/>
              </a:spcAft>
              <a:buClr>
                <a:schemeClr val="dk1"/>
              </a:buClr>
              <a:buSzPts val="1100"/>
              <a:buFont typeface="Arial"/>
              <a:buNone/>
            </a:pPr>
            <a:r>
              <a:rPr lang="no" sz="1100"/>
              <a:t>Mitt område er de som er mellom 18 og 67…og vi jobbe med et bredt spekter av tjenester.</a:t>
            </a:r>
            <a:r>
              <a:rPr lang="no" sz="1100">
                <a:solidFill>
                  <a:schemeClr val="dk1"/>
                </a:solidFill>
              </a:rPr>
              <a:t>Idag snakker jeg ikke spesifikt om de som har en utviklingshemming, sitter i rullestol, har en psykisk - eller ruslidelse, eller de som kommer hit med fluktbakgrunn. Jeg vil adressere det mest til ifht at alle de som opplever en form for utenforskap i gjennom livet og arbeidsliv og samfunnsdeltakelse, skal vi må møte strategier og tiltak som virker. Noe gjør vi godt og grundig allerede, men vi har fortsatt mange uløste deler.</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84dab04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84dab04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Calibri"/>
                <a:ea typeface="Calibri"/>
                <a:cs typeface="Calibri"/>
                <a:sym typeface="Calibri"/>
              </a:rPr>
              <a:t>I jobben min snakker jeg  mye om utvikling, omstilling og endring.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Calibri"/>
                <a:ea typeface="Calibri"/>
                <a:cs typeface="Calibri"/>
                <a:sym typeface="Calibri"/>
              </a:rPr>
              <a:t>Men har vi egentlig skjønt hva omstilling er?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Calibri"/>
                <a:ea typeface="Calibri"/>
                <a:cs typeface="Calibri"/>
                <a:sym typeface="Calibri"/>
              </a:rPr>
              <a:t>Omstilling kan fort blir tolket til nedskjæring. Det forsto jeg litt brått for en tid tilbake, og det har faktisk mye å si hva man legger i dette. Det har jeg fått merke, og har derfor prøvd å bruke </a:t>
            </a:r>
            <a:r>
              <a:rPr lang="no" b="1">
                <a:solidFill>
                  <a:schemeClr val="dk1"/>
                </a:solidFill>
                <a:latin typeface="Calibri"/>
                <a:ea typeface="Calibri"/>
                <a:cs typeface="Calibri"/>
                <a:sym typeface="Calibri"/>
              </a:rPr>
              <a:t>utvikling og endring som</a:t>
            </a:r>
            <a:r>
              <a:rPr lang="no">
                <a:solidFill>
                  <a:schemeClr val="dk1"/>
                </a:solidFill>
                <a:latin typeface="Calibri"/>
                <a:ea typeface="Calibri"/>
                <a:cs typeface="Calibri"/>
                <a:sym typeface="Calibri"/>
              </a:rPr>
              <a:t> en bedre beskrivelse og bedre ord. Det er stor forskjell å gå inn en omstilling som har som mål å forbedre og utvikle og en som har som mål å spare penger. Man kan merke energien synke som stein i det øyeblikk folka dine skal spare..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Calibri"/>
                <a:ea typeface="Calibri"/>
                <a:cs typeface="Calibri"/>
                <a:sym typeface="Calibri"/>
              </a:rPr>
              <a:t>Men det er et faktum på mitt område at det må skje både en kostnadskontroll,OG en endring av tjenestene vi tilbyr… en ped. utfordring; og det skjønner jeg godt… vi har kjent på knappe ressurser og stillstand i mange deler av det offentlige- uten at det har vært begrunnet i annet enn rammer og penger.</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Calibri"/>
                <a:ea typeface="Calibri"/>
                <a:cs typeface="Calibri"/>
                <a:sym typeface="Calibri"/>
              </a:rPr>
              <a:t>men : Vi må finne nye måter å løse oppgavene på,  samtidig</a:t>
            </a:r>
            <a:r>
              <a:rPr lang="no" b="1">
                <a:solidFill>
                  <a:schemeClr val="dk1"/>
                </a:solidFill>
                <a:latin typeface="Calibri"/>
                <a:ea typeface="Calibri"/>
                <a:cs typeface="Calibri"/>
                <a:sym typeface="Calibri"/>
              </a:rPr>
              <a:t> </a:t>
            </a:r>
            <a:r>
              <a:rPr lang="no">
                <a:solidFill>
                  <a:schemeClr val="dk1"/>
                </a:solidFill>
                <a:latin typeface="Calibri"/>
                <a:ea typeface="Calibri"/>
                <a:cs typeface="Calibri"/>
                <a:sym typeface="Calibri"/>
              </a:rPr>
              <a:t>være tydelig på hva og hvordan et godt tjenestetilbud til de som trenger oss skal være.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4cad5ac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4cad5ac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1200">
                <a:solidFill>
                  <a:schemeClr val="dk1"/>
                </a:solidFill>
                <a:latin typeface="Calibri"/>
                <a:ea typeface="Calibri"/>
                <a:cs typeface="Calibri"/>
                <a:sym typeface="Calibri"/>
              </a:rPr>
              <a:t>Jeg tok med et lite knippe av oppslagene som har vært i media i det siste. De fleste er jo på HV, men også BV står foran store endrings- og utviklingsarbeid.</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o" sz="1200">
                <a:solidFill>
                  <a:schemeClr val="dk1"/>
                </a:solidFill>
                <a:latin typeface="Calibri"/>
                <a:ea typeface="Calibri"/>
                <a:cs typeface="Calibri"/>
                <a:sym typeface="Calibri"/>
              </a:rPr>
              <a:t>For hva skjer når man ikke er fornøyd med det vi har- og er redd for det som kan komme i tillegg…?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o" sz="1200">
                <a:solidFill>
                  <a:schemeClr val="dk1"/>
                </a:solidFill>
                <a:latin typeface="Calibri"/>
                <a:ea typeface="Calibri"/>
                <a:cs typeface="Calibri"/>
                <a:sym typeface="Calibri"/>
              </a:rPr>
              <a:t>Da blir både pårørende, tjenestemottakere, brukerorganisasjoner, politikere og tilsynsmyndigheter utrygge…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o" sz="1200">
                <a:solidFill>
                  <a:schemeClr val="dk1"/>
                </a:solidFill>
                <a:latin typeface="Calibri"/>
                <a:ea typeface="Calibri"/>
                <a:cs typeface="Calibri"/>
                <a:sym typeface="Calibri"/>
              </a:rPr>
              <a:t>Hjelper det da å snakke om det vi skal endre, så lenge vi ikke oppfattes som å gjøre det vi gjør pr nå godt nok?</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o" sz="1200">
                <a:solidFill>
                  <a:schemeClr val="dk1"/>
                </a:solidFill>
                <a:latin typeface="Calibri"/>
                <a:ea typeface="Calibri"/>
                <a:cs typeface="Calibri"/>
                <a:sym typeface="Calibri"/>
              </a:rPr>
              <a:t>Jeg tror på dialog da- jeg er enkel sånn. Og det koster jo litt… for det tar tid, man må puste med magen, og vireklig ta på alvor at de som har skoa på - de vet hva de kjenner på. MEN: jeg vil våge påstanden på at det kan hende vi har noe å vinne på å tro på at vi vil det samme; og at det finnes andre og gode måter å gjøre ting på.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o" sz="1200">
                <a:solidFill>
                  <a:schemeClr val="dk1"/>
                </a:solidFill>
                <a:latin typeface="Calibri"/>
                <a:ea typeface="Calibri"/>
                <a:cs typeface="Calibri"/>
                <a:sym typeface="Calibri"/>
              </a:rPr>
              <a:t>Krigen om kronene kommer til å være med oss…det vil nok aldri være nok eller godt nok for alle- ut ifra den oppfatnigen man har av hva et tjenestetilbud skal være for de ulike menneskene og gruppene.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b7cbfb5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b7cbfb5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Det å sette opp og iverksette et slikt arbeid er jo komplisert nok i en enhet, eller på en arbeidsplass… vi har sagt at vi skal gjøre det “over alt”. På hele området mitt. </a:t>
            </a:r>
            <a:endParaRPr/>
          </a:p>
          <a:p>
            <a:pPr marL="0" lvl="0" indent="0" algn="l" rtl="0">
              <a:spcBef>
                <a:spcPts val="0"/>
              </a:spcBef>
              <a:spcAft>
                <a:spcPts val="0"/>
              </a:spcAft>
              <a:buNone/>
            </a:pPr>
            <a:r>
              <a:rPr lang="no"/>
              <a:t>Og for å sette det litt i perspektiv -og fordi det er litt stas å kunne dra opp “alt” når vi er her alle på tvers- så kan jeg vel få lov å vise litt av hva vi har og hva vi står i..For det er det vi har; ressurser i form av mennesker og kompetanse. Det er kapitalen min...</a:t>
            </a:r>
            <a:endParaRPr/>
          </a:p>
          <a:p>
            <a:pPr marL="0" lvl="0" indent="0" algn="l" rtl="0">
              <a:spcBef>
                <a:spcPts val="0"/>
              </a:spcBef>
              <a:spcAft>
                <a:spcPts val="0"/>
              </a:spcAft>
              <a:buNone/>
            </a:pPr>
            <a:endParaRPr/>
          </a:p>
          <a:p>
            <a:pPr marL="0" lvl="0" indent="0" algn="l" rtl="0">
              <a:spcBef>
                <a:spcPts val="0"/>
              </a:spcBef>
              <a:spcAft>
                <a:spcPts val="0"/>
              </a:spcAft>
              <a:buNone/>
            </a:pPr>
            <a:r>
              <a:rPr lang="no"/>
              <a:t>Jeg kunne vist frem mye tall osv, men nøyer meg med å si at dette er fire store norske bedrifter i str… og de drifter lange tjenester til mennesker med svært ulike behov- gjerne i 30-40-50 år…</a:t>
            </a:r>
            <a:endParaRPr/>
          </a:p>
          <a:p>
            <a:pPr marL="0" lvl="0" indent="0" algn="l" rtl="0">
              <a:spcBef>
                <a:spcPts val="0"/>
              </a:spcBef>
              <a:spcAft>
                <a:spcPts val="0"/>
              </a:spcAft>
              <a:buNone/>
            </a:pPr>
            <a:endParaRPr/>
          </a:p>
          <a:p>
            <a:pPr marL="0" lvl="0" indent="0" algn="l" rtl="0">
              <a:spcBef>
                <a:spcPts val="0"/>
              </a:spcBef>
              <a:spcAft>
                <a:spcPts val="0"/>
              </a:spcAft>
              <a:buNone/>
            </a:pPr>
            <a:r>
              <a:rPr lang="no"/>
              <a:t>Dette er BOA: Det er over 2000 ansatte i de 4 enhetene…  og de har for mye å gjøre, for mange oppgaver, for stort lederspenn, for små (opplevde) rammer, og for lite tsab og støtte. Likevel gjør den jobben- hve dag. Jeg er superimponert av det jeg har sett, og også litt fortvila fordi jeg ser at vi skulle gitt dem bedre kår- og det må vi. For ellers vil vi aldri komme i utviklings- og endringsmodus. </a:t>
            </a:r>
            <a:endParaRPr/>
          </a:p>
          <a:p>
            <a:pPr marL="0" lvl="0" indent="0" algn="l" rtl="0">
              <a:spcBef>
                <a:spcPts val="0"/>
              </a:spcBef>
              <a:spcAft>
                <a:spcPts val="0"/>
              </a:spcAft>
              <a:buNone/>
            </a:pPr>
            <a:r>
              <a:rPr lang="no"/>
              <a:t>Jeg tenker at et slikt bærekraftprogram kan hjelpe oss å komme dit; det er både en systematikk og en synlighet i det- overfor oss, dere, brukere, politikere - alle..Og det gir oss mer trøkk på det vi mener er de viktigste områdene som vi vil satse på. </a:t>
            </a:r>
            <a:endParaRPr/>
          </a:p>
          <a:p>
            <a:pPr marL="0" lvl="0" indent="0" algn="l" rtl="0">
              <a:spcBef>
                <a:spcPts val="0"/>
              </a:spcBef>
              <a:spcAft>
                <a:spcPts val="0"/>
              </a:spcAft>
              <a:buNone/>
            </a:pPr>
            <a:r>
              <a:rPr lang="no"/>
              <a:t>For BOA sin del handler det om så mye at vi innser at det er et flerårig prosjekt dette.. </a:t>
            </a:r>
            <a:endParaRPr/>
          </a:p>
          <a:p>
            <a:pPr marL="0" lvl="0" indent="0" algn="l" rtl="0">
              <a:spcBef>
                <a:spcPts val="0"/>
              </a:spcBef>
              <a:spcAft>
                <a:spcPts val="0"/>
              </a:spcAft>
              <a:buNone/>
            </a:pPr>
            <a:r>
              <a:rPr lang="no"/>
              <a:t>Vi vil endre på alt fra lederstruktur, til turnus, til organisering av tjenestene i og utenfor boligen, til jobb og -aktivitetstilbudene… tilfaglig plattform…  </a:t>
            </a:r>
            <a:endParaRPr/>
          </a:p>
          <a:p>
            <a:pPr marL="0" lvl="0" indent="0" algn="l" rtl="0">
              <a:spcBef>
                <a:spcPts val="0"/>
              </a:spcBef>
              <a:spcAft>
                <a:spcPts val="0"/>
              </a:spcAft>
              <a:buNone/>
            </a:pPr>
            <a:endParaRPr/>
          </a:p>
          <a:p>
            <a:pPr marL="0" lvl="0" indent="0" algn="l" rtl="0">
              <a:spcBef>
                <a:spcPts val="0"/>
              </a:spcBef>
              <a:spcAft>
                <a:spcPts val="0"/>
              </a:spcAft>
              <a:buNone/>
            </a:pPr>
            <a:r>
              <a:rPr lang="no"/>
              <a:t>Hatten av for enhets - og avdelingsledere og alle ansatte  her asså, som skal være med på denne reisen.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d064349c7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fd064349c7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her er PHR området da- med både vedtaks og lavterskeltiltak- boliger, ambulernede og oppsøkende tjenester. Med eget helsehus og egne tilbud både for ungdom og voksne..</a:t>
            </a:r>
            <a:endParaRPr/>
          </a:p>
          <a:p>
            <a:pPr marL="0" lvl="0" indent="0" algn="l" rtl="0">
              <a:spcBef>
                <a:spcPts val="0"/>
              </a:spcBef>
              <a:spcAft>
                <a:spcPts val="0"/>
              </a:spcAft>
              <a:buNone/>
            </a:pPr>
            <a:r>
              <a:rPr lang="no"/>
              <a:t>et komplekst og krevende område med masse kompetanse og med en enorm vekst i etterspørsel etter tjenester…særlig på PH området.</a:t>
            </a:r>
            <a:endParaRPr/>
          </a:p>
          <a:p>
            <a:pPr marL="0" lvl="0" indent="0" algn="l" rtl="0">
              <a:spcBef>
                <a:spcPts val="0"/>
              </a:spcBef>
              <a:spcAft>
                <a:spcPts val="0"/>
              </a:spcAft>
              <a:buNone/>
            </a:pPr>
            <a:endParaRPr/>
          </a:p>
          <a:p>
            <a:pPr marL="0" lvl="0" indent="0" algn="l" rtl="0">
              <a:spcBef>
                <a:spcPts val="0"/>
              </a:spcBef>
              <a:spcAft>
                <a:spcPts val="0"/>
              </a:spcAft>
              <a:buNone/>
            </a:pPr>
            <a:r>
              <a:rPr lang="no"/>
              <a:t>På RPH tilbudet vårt er det en mer enn en dobling i henvendelser- så vi strever med å snu oss og få til kart og terreng her..</a:t>
            </a:r>
            <a:endParaRPr/>
          </a:p>
          <a:p>
            <a:pPr marL="0" lvl="0" indent="0" algn="l" rtl="0">
              <a:spcBef>
                <a:spcPts val="0"/>
              </a:spcBef>
              <a:spcAft>
                <a:spcPts val="0"/>
              </a:spcAft>
              <a:buNone/>
            </a:pPr>
            <a:endParaRPr/>
          </a:p>
          <a:p>
            <a:pPr marL="0" lvl="0" indent="0" algn="l" rtl="0">
              <a:spcBef>
                <a:spcPts val="0"/>
              </a:spcBef>
              <a:spcAft>
                <a:spcPts val="0"/>
              </a:spcAft>
              <a:buNone/>
            </a:pPr>
            <a:r>
              <a:rPr lang="no"/>
              <a:t>Men det er svært viktig å få til! Det er så mye å hente på å jobbe med både unge og voksne som kan unngå å bli sykere, utvikle psykisk uhelse og ende opp på utsiden av det etablerte samfunnet. Det er det som skaper utenforskapet..i nesten alle historiene, kan vi se dette.</a:t>
            </a:r>
            <a:endParaRPr/>
          </a:p>
          <a:p>
            <a:pPr marL="0" lvl="0" indent="0" algn="l" rtl="0">
              <a:spcBef>
                <a:spcPts val="0"/>
              </a:spcBef>
              <a:spcAft>
                <a:spcPts val="0"/>
              </a:spcAft>
              <a:buNone/>
            </a:pPr>
            <a:endParaRPr/>
          </a:p>
          <a:p>
            <a:pPr marL="0" lvl="0" indent="0" algn="l" rtl="0">
              <a:spcBef>
                <a:spcPts val="0"/>
              </a:spcBef>
              <a:spcAft>
                <a:spcPts val="0"/>
              </a:spcAft>
              <a:buNone/>
            </a:pPr>
            <a:r>
              <a:rPr lang="no"/>
              <a:t>Så her jobbes det med å få til bedre og mer sammenhengende tjenester- mellom 3 svært kompetente enheter som driver i et noe overlappende terreng. </a:t>
            </a:r>
            <a:endParaRPr/>
          </a:p>
          <a:p>
            <a:pPr marL="0" lvl="0" indent="0" algn="l" rtl="0">
              <a:spcBef>
                <a:spcPts val="0"/>
              </a:spcBef>
              <a:spcAft>
                <a:spcPts val="0"/>
              </a:spcAft>
              <a:buNone/>
            </a:pPr>
            <a:r>
              <a:rPr lang="no"/>
              <a:t>Her tenker jeg også at vi har en del potensiale og noe ugjort mtp brukermedvirkning og samarbeide med organisasjoner og ideelle aktører. Det har jeg veldig lyst til å få til enda bedre - her har vi alt å vinne på å spille på hverandre- og utfylle hverandre.</a:t>
            </a:r>
            <a:endParaRPr/>
          </a:p>
          <a:p>
            <a:pPr marL="0" lvl="0" indent="0" algn="l" rtl="0">
              <a:spcBef>
                <a:spcPts val="0"/>
              </a:spcBef>
              <a:spcAft>
                <a:spcPts val="0"/>
              </a:spcAft>
              <a:buNone/>
            </a:pPr>
            <a:r>
              <a:rPr lang="no"/>
              <a:t>En annen del av dette er selvsagt samarbeidet mellom to digre sementblokker som heter oppvekst og HV…Det er jo ikke sånn at dette begynner på 18 års dagen.. Her er vi ikke på ballen, men vi er iallefall på samme banehalvdel nå- og vi må snakke mer sammen. </a:t>
            </a:r>
            <a:endParaRPr/>
          </a:p>
          <a:p>
            <a:pPr marL="0" lvl="0" indent="0" algn="l" rtl="0">
              <a:spcBef>
                <a:spcPts val="0"/>
              </a:spcBef>
              <a:spcAft>
                <a:spcPts val="0"/>
              </a:spcAft>
              <a:buNone/>
            </a:pPr>
            <a:r>
              <a:rPr lang="no"/>
              <a:t>Unge som er i fare for å falle utenfor, og gjør det- de havner hos meg…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d064349c7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d064349c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3000"/>
              </a:lnSpc>
              <a:spcBef>
                <a:spcPts val="0"/>
              </a:spcBef>
              <a:spcAft>
                <a:spcPts val="0"/>
              </a:spcAft>
              <a:buClr>
                <a:schemeClr val="dk1"/>
              </a:buClr>
              <a:buSzPts val="1100"/>
              <a:buFont typeface="Arial"/>
              <a:buNone/>
            </a:pPr>
            <a:r>
              <a:rPr lang="no" sz="1300" b="1">
                <a:solidFill>
                  <a:srgbClr val="0067A1"/>
                </a:solidFill>
                <a:latin typeface="Roboto"/>
                <a:ea typeface="Roboto"/>
                <a:cs typeface="Roboto"/>
                <a:sym typeface="Roboto"/>
              </a:rPr>
              <a:t>Siste området mitt: NAV, bosetting og kvalifisering av flyktninger og voksenopplæringen i Trondheim.</a:t>
            </a:r>
            <a:endParaRPr sz="1300" b="1">
              <a:solidFill>
                <a:srgbClr val="0067A1"/>
              </a:solidFill>
              <a:latin typeface="Roboto"/>
              <a:ea typeface="Roboto"/>
              <a:cs typeface="Roboto"/>
              <a:sym typeface="Roboto"/>
            </a:endParaRPr>
          </a:p>
          <a:p>
            <a:pPr marL="0" lvl="0" indent="0" algn="l" rtl="0">
              <a:lnSpc>
                <a:spcPct val="163000"/>
              </a:lnSpc>
              <a:spcBef>
                <a:spcPts val="0"/>
              </a:spcBef>
              <a:spcAft>
                <a:spcPts val="0"/>
              </a:spcAft>
              <a:buClr>
                <a:schemeClr val="dk1"/>
              </a:buClr>
              <a:buSzPts val="1100"/>
              <a:buFont typeface="Arial"/>
              <a:buNone/>
            </a:pPr>
            <a:r>
              <a:rPr lang="no" sz="1300" b="1">
                <a:solidFill>
                  <a:srgbClr val="0067A1"/>
                </a:solidFill>
                <a:latin typeface="Roboto"/>
                <a:ea typeface="Roboto"/>
                <a:cs typeface="Roboto"/>
                <a:sym typeface="Roboto"/>
              </a:rPr>
              <a:t>Vi har et heftig oppdrag her også …. Vi skal bidra til at innbyggere med ekstra behov for opplæring og kvalifisering har god tilknytning til arbeidslivet, og slik får mulighet til å forsørge seg selv. </a:t>
            </a:r>
            <a:endParaRPr sz="1300" b="1">
              <a:solidFill>
                <a:srgbClr val="0067A1"/>
              </a:solidFill>
              <a:latin typeface="Roboto"/>
              <a:ea typeface="Roboto"/>
              <a:cs typeface="Roboto"/>
              <a:sym typeface="Roboto"/>
            </a:endParaRPr>
          </a:p>
          <a:p>
            <a:pPr marL="0" lvl="0" indent="0" algn="l" rtl="0">
              <a:lnSpc>
                <a:spcPct val="163000"/>
              </a:lnSpc>
              <a:spcBef>
                <a:spcPts val="0"/>
              </a:spcBef>
              <a:spcAft>
                <a:spcPts val="0"/>
              </a:spcAft>
              <a:buClr>
                <a:schemeClr val="dk1"/>
              </a:buClr>
              <a:buSzPts val="1100"/>
              <a:buFont typeface="Arial"/>
              <a:buNone/>
            </a:pPr>
            <a:r>
              <a:rPr lang="no" sz="1300" b="1">
                <a:solidFill>
                  <a:srgbClr val="0067A1"/>
                </a:solidFill>
                <a:latin typeface="Roboto"/>
                <a:ea typeface="Roboto"/>
                <a:cs typeface="Roboto"/>
                <a:sym typeface="Roboto"/>
              </a:rPr>
              <a:t>Noen innbyggere vil av ulike årsaker ikke være i ordinær jobb eller trenger omfattende bistand for å komme i arbeid. Og nå trenger jeg vel ikke gjenta at denne trioen (pluss Stavne og KLæbu) også er utrolig viktig for at vi skal skape et inkluderende samfunn, hvor det er bruke for og plass til alle. Det er da vi bærer oss selv- og skaper verdier som kan bestå inn i fremtida. </a:t>
            </a:r>
            <a:endParaRPr sz="1300" b="1">
              <a:solidFill>
                <a:srgbClr val="0067A1"/>
              </a:solidFill>
              <a:latin typeface="Roboto"/>
              <a:ea typeface="Roboto"/>
              <a:cs typeface="Roboto"/>
              <a:sym typeface="Roboto"/>
            </a:endParaRPr>
          </a:p>
          <a:p>
            <a:pPr marL="0" lvl="0" indent="0" algn="l" rtl="0">
              <a:lnSpc>
                <a:spcPct val="163000"/>
              </a:lnSpc>
              <a:spcBef>
                <a:spcPts val="0"/>
              </a:spcBef>
              <a:spcAft>
                <a:spcPts val="0"/>
              </a:spcAft>
              <a:buClr>
                <a:schemeClr val="dk1"/>
              </a:buClr>
              <a:buSzPts val="1100"/>
              <a:buFont typeface="Arial"/>
              <a:buNone/>
            </a:pPr>
            <a:endParaRPr sz="1300" b="1">
              <a:solidFill>
                <a:srgbClr val="0067A1"/>
              </a:solidFill>
              <a:latin typeface="Roboto"/>
              <a:ea typeface="Roboto"/>
              <a:cs typeface="Roboto"/>
              <a:sym typeface="Roboto"/>
            </a:endParaRPr>
          </a:p>
          <a:p>
            <a:pPr marL="0" lvl="0" indent="0" algn="l" rtl="0">
              <a:lnSpc>
                <a:spcPct val="163000"/>
              </a:lnSpc>
              <a:spcBef>
                <a:spcPts val="0"/>
              </a:spcBef>
              <a:spcAft>
                <a:spcPts val="0"/>
              </a:spcAft>
              <a:buClr>
                <a:schemeClr val="dk1"/>
              </a:buClr>
              <a:buSzPts val="1100"/>
              <a:buFont typeface="Arial"/>
              <a:buNone/>
            </a:pPr>
            <a:r>
              <a:rPr lang="no" sz="1300" b="1">
                <a:solidFill>
                  <a:srgbClr val="0067A1"/>
                </a:solidFill>
                <a:latin typeface="Roboto"/>
                <a:ea typeface="Roboto"/>
                <a:cs typeface="Roboto"/>
                <a:sym typeface="Roboto"/>
              </a:rPr>
              <a:t>NAV kontorene i Trondheim skal jo være det; et NAV i arbeidet med å sy sammen, tilpasse og tilby bistand til alle som kan fungere i en form for arbeid og eller aktivitet. Her har vi også noe å gå på. Vi har ikke vært gode nok på å få mennesker med utviklingshemming eller andre funksjonsnedsettelser  i tilnærmet ordinær jobb, altså i ord. bedrifter- med støtte og bistand og øk. virkemiddel. </a:t>
            </a:r>
            <a:endParaRPr sz="1300" b="1">
              <a:solidFill>
                <a:srgbClr val="0067A1"/>
              </a:solidFill>
              <a:latin typeface="Roboto"/>
              <a:ea typeface="Roboto"/>
              <a:cs typeface="Roboto"/>
              <a:sym typeface="Roboto"/>
            </a:endParaRPr>
          </a:p>
          <a:p>
            <a:pPr marL="0" lvl="0" indent="0" algn="l" rtl="0">
              <a:lnSpc>
                <a:spcPct val="163000"/>
              </a:lnSpc>
              <a:spcBef>
                <a:spcPts val="0"/>
              </a:spcBef>
              <a:spcAft>
                <a:spcPts val="0"/>
              </a:spcAft>
              <a:buClr>
                <a:schemeClr val="dk1"/>
              </a:buClr>
              <a:buSzPts val="1100"/>
              <a:buFont typeface="Arial"/>
              <a:buNone/>
            </a:pPr>
            <a:r>
              <a:rPr lang="no" sz="1300" b="1">
                <a:solidFill>
                  <a:srgbClr val="0067A1"/>
                </a:solidFill>
                <a:latin typeface="Roboto"/>
                <a:ea typeface="Roboto"/>
                <a:cs typeface="Roboto"/>
                <a:sym typeface="Roboto"/>
              </a:rPr>
              <a:t>Vi har tilbudt og brukt egne (gode) aktivitetstilbud, men vi har ikke tatt inn mange nok i egne enheter og egne virksomheter. Før vi gjør det systematisk og som en selvfølge, er vi ikke god nok som en mangfoldig og inkluderende bedrift.</a:t>
            </a:r>
            <a:endParaRPr sz="1300" b="1">
              <a:solidFill>
                <a:srgbClr val="0067A1"/>
              </a:solidFill>
              <a:latin typeface="Roboto"/>
              <a:ea typeface="Roboto"/>
              <a:cs typeface="Roboto"/>
              <a:sym typeface="Roboto"/>
            </a:endParaRPr>
          </a:p>
          <a:p>
            <a:pPr marL="0" lvl="0" indent="0" algn="l" rtl="0">
              <a:lnSpc>
                <a:spcPct val="163000"/>
              </a:lnSpc>
              <a:spcBef>
                <a:spcPts val="1400"/>
              </a:spcBef>
              <a:spcAft>
                <a:spcPts val="0"/>
              </a:spcAft>
              <a:buNone/>
            </a:pPr>
            <a:r>
              <a:rPr lang="no" sz="1300" b="1">
                <a:solidFill>
                  <a:srgbClr val="0067A1"/>
                </a:solidFill>
                <a:latin typeface="Roboto"/>
                <a:ea typeface="Roboto"/>
                <a:cs typeface="Roboto"/>
                <a:sym typeface="Roboto"/>
              </a:rPr>
              <a:t>Hovedutfordringen i denne planperioden er at området har mistet inntekter på grunn av lavere flyktningebosetting, og nå snur jo det… og den omstillingen og uforutsigbarheten er krevende … det tar mye energi og fokus fra det vi må gjøre- nemlig å planlegge for flere scenarier. Og også her må vi utforske hva vi skal gjøre anderledes. </a:t>
            </a:r>
            <a:endParaRPr sz="1300" b="1">
              <a:solidFill>
                <a:srgbClr val="0067A1"/>
              </a:solidFill>
              <a:latin typeface="Roboto"/>
              <a:ea typeface="Roboto"/>
              <a:cs typeface="Roboto"/>
              <a:sym typeface="Roboto"/>
            </a:endParaRPr>
          </a:p>
          <a:p>
            <a:pPr marL="0" lvl="0" indent="0" algn="l" rtl="0">
              <a:lnSpc>
                <a:spcPct val="163000"/>
              </a:lnSpc>
              <a:spcBef>
                <a:spcPts val="1400"/>
              </a:spcBef>
              <a:spcAft>
                <a:spcPts val="0"/>
              </a:spcAft>
              <a:buNone/>
            </a:pPr>
            <a:r>
              <a:rPr lang="no" sz="1300" b="1">
                <a:solidFill>
                  <a:srgbClr val="0067A1"/>
                </a:solidFill>
                <a:latin typeface="Roboto"/>
                <a:ea typeface="Roboto"/>
                <a:cs typeface="Roboto"/>
                <a:sym typeface="Roboto"/>
              </a:rPr>
              <a:t>Her har vi ikke kommet så langt med prosjekter utover det vi allerede driver med av prosjekter og utviklingsarbeid fra før (og det er ganske mye!)- fordi det har vært så krevende rammer og økonomi her også… </a:t>
            </a:r>
            <a:endParaRPr sz="1300" b="1">
              <a:solidFill>
                <a:srgbClr val="0067A1"/>
              </a:solidFill>
              <a:latin typeface="Roboto"/>
              <a:ea typeface="Roboto"/>
              <a:cs typeface="Roboto"/>
              <a:sym typeface="Roboto"/>
            </a:endParaRPr>
          </a:p>
          <a:p>
            <a:pPr marL="0" lvl="0" indent="0" algn="l" rtl="0">
              <a:lnSpc>
                <a:spcPct val="163000"/>
              </a:lnSpc>
              <a:spcBef>
                <a:spcPts val="1400"/>
              </a:spcBef>
              <a:spcAft>
                <a:spcPts val="0"/>
              </a:spcAft>
              <a:buNone/>
            </a:pPr>
            <a:r>
              <a:rPr lang="no" sz="1300" b="1">
                <a:solidFill>
                  <a:srgbClr val="0067A1"/>
                </a:solidFill>
                <a:latin typeface="Roboto"/>
                <a:ea typeface="Roboto"/>
                <a:cs typeface="Roboto"/>
                <a:sym typeface="Roboto"/>
              </a:rPr>
              <a:t>Vi er jo rammet inn av lovverk som gir føringer og begrensninger også, men vi ønsker å være i førersetet også her med å utvikle nye måter å kvalifisere på. Her snakker jeg jo om alle grupper som trenger særlige tiltak for å komme i havn med sitt mål. Og spm kanskje er det bes t dokumenterte tiltaket for å forhindre eller lindre utenforskapsfølelsen; jobb, skole, aktivitet…</a:t>
            </a:r>
            <a:endParaRPr sz="1300" b="1">
              <a:solidFill>
                <a:srgbClr val="0067A1"/>
              </a:solidFill>
              <a:latin typeface="Roboto"/>
              <a:ea typeface="Roboto"/>
              <a:cs typeface="Roboto"/>
              <a:sym typeface="Roboto"/>
            </a:endParaRPr>
          </a:p>
          <a:p>
            <a:pPr marL="0" lvl="0" indent="0" algn="l" rtl="0">
              <a:lnSpc>
                <a:spcPct val="163000"/>
              </a:lnSpc>
              <a:spcBef>
                <a:spcPts val="1400"/>
              </a:spcBef>
              <a:spcAft>
                <a:spcPts val="0"/>
              </a:spcAft>
              <a:buNone/>
            </a:pPr>
            <a:r>
              <a:rPr lang="no" sz="1300" b="1">
                <a:solidFill>
                  <a:srgbClr val="0067A1"/>
                </a:solidFill>
                <a:latin typeface="Roboto"/>
                <a:ea typeface="Roboto"/>
                <a:cs typeface="Roboto"/>
                <a:sym typeface="Roboto"/>
              </a:rPr>
              <a:t>NAV, TROVO og INN har et godt samarbeid, og det er et hovedfundament for alt vi gjør. Jeg gleder meg til å jobbe videre med hvordan vi skal utvikle og iverksette det som skal til for at alle med funksjonsnedsettelser og utfordringer kan delta.</a:t>
            </a:r>
            <a:endParaRPr sz="1300" b="1">
              <a:solidFill>
                <a:srgbClr val="0067A1"/>
              </a:solidFill>
              <a:latin typeface="Roboto"/>
              <a:ea typeface="Roboto"/>
              <a:cs typeface="Roboto"/>
              <a:sym typeface="Roboto"/>
            </a:endParaRPr>
          </a:p>
          <a:p>
            <a:pPr marL="673100" marR="673100" lvl="0" indent="0" algn="l" rtl="0">
              <a:lnSpc>
                <a:spcPct val="156000"/>
              </a:lnSpc>
              <a:spcBef>
                <a:spcPts val="1200"/>
              </a:spcBef>
              <a:spcAft>
                <a:spcPts val="0"/>
              </a:spcAft>
              <a:buNone/>
            </a:pPr>
            <a:r>
              <a:rPr lang="no" sz="1200">
                <a:solidFill>
                  <a:srgbClr val="212121"/>
                </a:solidFill>
              </a:rPr>
              <a:t>. </a:t>
            </a:r>
            <a:endParaRPr sz="1200">
              <a:solidFill>
                <a:srgbClr val="212121"/>
              </a:solidFill>
            </a:endParaRPr>
          </a:p>
          <a:p>
            <a:pPr marL="673100" marR="673100" lvl="0" indent="0" algn="l" rtl="0">
              <a:lnSpc>
                <a:spcPct val="156000"/>
              </a:lnSpc>
              <a:spcBef>
                <a:spcPts val="1200"/>
              </a:spcBef>
              <a:spcAft>
                <a:spcPts val="0"/>
              </a:spcAft>
              <a:buNone/>
            </a:pPr>
            <a:endParaRPr sz="1200">
              <a:solidFill>
                <a:srgbClr val="21212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f95faf79d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cf95faf79d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no">
                <a:solidFill>
                  <a:schemeClr val="dk1"/>
                </a:solidFill>
              </a:rPr>
              <a:t>Litt mer om BOA… Og nå blir det litt mer konkret..:)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Å t i bruk teknologi er et eks på et område som vi har stor tro på  skal bidra til at mennesker med funskjonsnedsettesler skal få større frihet, mer selvstendighet og trenge mindre kontrollfunksjoner.</a:t>
            </a:r>
            <a:endParaRPr>
              <a:solidFill>
                <a:schemeClr val="dk1"/>
              </a:solidFill>
            </a:endParaRPr>
          </a:p>
          <a:p>
            <a:pPr marL="0" lvl="0" indent="0" algn="l" rtl="0">
              <a:spcBef>
                <a:spcPts val="0"/>
              </a:spcBef>
              <a:spcAft>
                <a:spcPts val="0"/>
              </a:spcAft>
              <a:buNone/>
            </a:pPr>
            <a:r>
              <a:rPr lang="no">
                <a:solidFill>
                  <a:schemeClr val="dk1"/>
                </a:solidFill>
              </a:rPr>
              <a:t>Men her møter vi motstand… mange blir bekymret og redde for at vi skal ta vekk menneskelige relasjoner, kontakt og trygghet. Men det er jo ikke målet… </a:t>
            </a:r>
            <a:endParaRPr>
              <a:solidFill>
                <a:schemeClr val="dk1"/>
              </a:solidFill>
            </a:endParaRPr>
          </a:p>
          <a:p>
            <a:pPr marL="0" lvl="0" indent="0" algn="l" rtl="0">
              <a:spcBef>
                <a:spcPts val="0"/>
              </a:spcBef>
              <a:spcAft>
                <a:spcPts val="0"/>
              </a:spcAft>
              <a:buNone/>
            </a:pPr>
            <a:r>
              <a:rPr lang="no">
                <a:solidFill>
                  <a:schemeClr val="dk1"/>
                </a:solidFill>
              </a:rPr>
              <a:t>BOA bruker p.t. 25 % av budsjettramme på natt, uforholdsmessig stor andel ifht å kunne drive med aktive tjenester og til å drive utviklingsfremming. En passiv tjeneste, med mye ressurser som jeg trenger på dagtid.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I løpet av de nærmeste årene mangler norge 20 000  vernepleiere… sikkert enda flere sykepleiere. Vi har ikke arbeidskrafta vi trenger. Og vi bruker 25 % av det vi har til å passe på mennesker på natta, gjerne i en bolig hvor en eller to trenger nattevakt, mens de andre ikke gjør det.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Så det er jo kjernen i det vi må få til:</a:t>
            </a:r>
            <a:endParaRPr>
              <a:solidFill>
                <a:schemeClr val="dk1"/>
              </a:solidFill>
            </a:endParaRPr>
          </a:p>
          <a:p>
            <a:pPr marL="0" lvl="0" indent="0" algn="l" rtl="0">
              <a:spcBef>
                <a:spcPts val="0"/>
              </a:spcBef>
              <a:spcAft>
                <a:spcPts val="0"/>
              </a:spcAft>
              <a:buNone/>
            </a:pPr>
            <a:r>
              <a:rPr lang="no">
                <a:solidFill>
                  <a:schemeClr val="dk1"/>
                </a:solidFill>
              </a:rPr>
              <a:t>Mennesker med funksjonsnedsettelser må ha mulighet til å bo trygt, tilpasset og med mulighet til selvstendiggjøring. Både i hjemmet sitt, på fritiden sin og på jobb elelr aktivitetstilbud</a:t>
            </a:r>
            <a:endParaRPr>
              <a:solidFill>
                <a:schemeClr val="dk1"/>
              </a:solidFill>
            </a:endParaRPr>
          </a:p>
          <a:p>
            <a:pPr marL="0" lvl="0" indent="0" algn="l" rtl="0">
              <a:spcBef>
                <a:spcPts val="0"/>
              </a:spcBef>
              <a:spcAft>
                <a:spcPts val="0"/>
              </a:spcAft>
              <a:buNone/>
            </a:pPr>
            <a:r>
              <a:rPr lang="no">
                <a:solidFill>
                  <a:schemeClr val="dk1"/>
                </a:solidFill>
              </a:rPr>
              <a:t>  </a:t>
            </a:r>
            <a:endParaRPr>
              <a:solidFill>
                <a:schemeClr val="dk1"/>
              </a:solidFill>
            </a:endParaRPr>
          </a:p>
          <a:p>
            <a:pPr marL="0" lvl="0" indent="0" algn="l" rtl="0">
              <a:spcBef>
                <a:spcPts val="0"/>
              </a:spcBef>
              <a:spcAft>
                <a:spcPts val="0"/>
              </a:spcAft>
              <a:buNone/>
            </a:pPr>
            <a:r>
              <a:rPr lang="no">
                <a:solidFill>
                  <a:schemeClr val="dk1"/>
                </a:solidFill>
              </a:rPr>
              <a:t>Jeg har fått kritikk for at vi ikke tydelig nok viser at det vi gjør er for at vi skal gi et bedre tjenstetilbud. At vi gjør det for å spare.. men jeg mener det er to sider av samme sk.. fordi det vi gjør nå er ikke god nok valuta for pengene… VI bruker gjerne penger- men vi vil ha det over på kvalitet og ikke på brannslukking, kriser,vikarer, turnover osv. Så målet er å få kontroll, bruke pengene rett og på de rette tingene. Dette er tiltakslista…</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b940ebf5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b940ebf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no" sz="1200">
                <a:solidFill>
                  <a:srgbClr val="212121"/>
                </a:solidFill>
              </a:rPr>
              <a:t>Må si litt ekstra om psykisk helse feltet- dt er så nært knyttet til tema utenforskap.</a:t>
            </a:r>
            <a:endParaRPr sz="1200">
              <a:solidFill>
                <a:srgbClr val="212121"/>
              </a:solidFill>
            </a:endParaRPr>
          </a:p>
          <a:p>
            <a:pPr marL="0" lvl="0" indent="0" algn="l" rtl="0">
              <a:lnSpc>
                <a:spcPct val="150000"/>
              </a:lnSpc>
              <a:spcBef>
                <a:spcPts val="600"/>
              </a:spcBef>
              <a:spcAft>
                <a:spcPts val="0"/>
              </a:spcAft>
              <a:buClr>
                <a:schemeClr val="dk1"/>
              </a:buClr>
              <a:buSzPts val="1100"/>
              <a:buFont typeface="Arial"/>
              <a:buNone/>
            </a:pPr>
            <a:r>
              <a:rPr lang="no" sz="1200">
                <a:solidFill>
                  <a:srgbClr val="212121"/>
                </a:solidFill>
              </a:rPr>
              <a:t>Psykiske lidelser er en av de raskest voksende hovedårsakene til at ungdom faller utenfor arbeidsliv og studier. Det er i høyeste grad en årsak og en virkning av utenforskap. </a:t>
            </a:r>
            <a:endParaRPr sz="1200">
              <a:solidFill>
                <a:srgbClr val="212121"/>
              </a:solidFill>
            </a:endParaRPr>
          </a:p>
          <a:p>
            <a:pPr marL="0" lvl="0" indent="0" algn="l" rtl="0">
              <a:lnSpc>
                <a:spcPct val="150000"/>
              </a:lnSpc>
              <a:spcBef>
                <a:spcPts val="600"/>
              </a:spcBef>
              <a:spcAft>
                <a:spcPts val="0"/>
              </a:spcAft>
              <a:buClr>
                <a:schemeClr val="dk1"/>
              </a:buClr>
              <a:buSzPts val="1100"/>
              <a:buFont typeface="Arial"/>
              <a:buNone/>
            </a:pPr>
            <a:r>
              <a:rPr lang="no" sz="1200">
                <a:solidFill>
                  <a:srgbClr val="212121"/>
                </a:solidFill>
              </a:rPr>
              <a:t>Hovedstrategiene for området i planperioden er å prioritere tidlig hjelp til personer med lette og moderate plager for å redusere utvikling.</a:t>
            </a:r>
            <a:endParaRPr sz="1200">
              <a:solidFill>
                <a:srgbClr val="212121"/>
              </a:solidFill>
            </a:endParaRPr>
          </a:p>
          <a:p>
            <a:pPr marL="0" lvl="0" indent="0" algn="l" rtl="0">
              <a:lnSpc>
                <a:spcPct val="150000"/>
              </a:lnSpc>
              <a:spcBef>
                <a:spcPts val="0"/>
              </a:spcBef>
              <a:spcAft>
                <a:spcPts val="0"/>
              </a:spcAft>
              <a:buClr>
                <a:schemeClr val="dk1"/>
              </a:buClr>
              <a:buSzPts val="1100"/>
              <a:buFont typeface="Arial"/>
              <a:buNone/>
            </a:pPr>
            <a:r>
              <a:rPr lang="no" sz="1200">
                <a:solidFill>
                  <a:srgbClr val="212121"/>
                </a:solidFill>
              </a:rPr>
              <a:t>Vi vil prioritere å styrke de ambulante tjenestene fremfor døgntjenester til personer med alvorlige psykiske lidelser og /eller rusmiddelavhengighet. Det betyr ikke at de som trenger omfattende hjelp og døgntilbud ikke skal få det, men vi ser at vi har mer å gå på i å utvikle tjenestene og tilpasse dem etter behovene. Vi har kommet et godt stykke på PH siden, mens vi har mer å gjøre på rusfeltet. Men det er også delvis fordi vi har manglet noen tilbud der, som å på plass først.</a:t>
            </a:r>
            <a:endParaRPr sz="1200">
              <a:solidFill>
                <a:srgbClr val="212121"/>
              </a:solidFill>
            </a:endParaRPr>
          </a:p>
          <a:p>
            <a:pPr marL="0" lvl="0" indent="0" algn="l" rtl="0">
              <a:lnSpc>
                <a:spcPct val="150000"/>
              </a:lnSpc>
              <a:spcBef>
                <a:spcPts val="0"/>
              </a:spcBef>
              <a:spcAft>
                <a:spcPts val="0"/>
              </a:spcAft>
              <a:buClr>
                <a:schemeClr val="dk1"/>
              </a:buClr>
              <a:buSzPts val="1100"/>
              <a:buFont typeface="Arial"/>
              <a:buNone/>
            </a:pPr>
            <a:endParaRPr sz="1200">
              <a:solidFill>
                <a:srgbClr val="212121"/>
              </a:solidFill>
            </a:endParaRPr>
          </a:p>
          <a:p>
            <a:pPr marL="0" lvl="0" indent="0" algn="l" rtl="0">
              <a:lnSpc>
                <a:spcPct val="150000"/>
              </a:lnSpc>
              <a:spcBef>
                <a:spcPts val="0"/>
              </a:spcBef>
              <a:spcAft>
                <a:spcPts val="0"/>
              </a:spcAft>
              <a:buClr>
                <a:schemeClr val="dk1"/>
              </a:buClr>
              <a:buSzPts val="1100"/>
              <a:buFont typeface="Arial"/>
              <a:buNone/>
            </a:pPr>
            <a:r>
              <a:rPr lang="no" sz="1200">
                <a:solidFill>
                  <a:schemeClr val="dk1"/>
                </a:solidFill>
              </a:rPr>
              <a:t>For å imøtekomme det økte behovet for psykisk helsehjelp videreføres satsingen på tidlig innsats og ambulant oppfølging ved bruk av tverrfaglige team som mestringsteam, Housing First og de felles behandlingsteamene med spesialisthelsetjenesten FACT. </a:t>
            </a:r>
            <a:endParaRPr sz="12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no" sz="1200">
                <a:solidFill>
                  <a:schemeClr val="dk1"/>
                </a:solidFill>
              </a:rPr>
              <a:t>Personer med alvorlige psykiske lidelser og eller rusmiddelavhengighet gis i hovedsak ambulant oppfølging. I løpet av planperioden vil vi kunne gi flere brukere et tilbud om oppfølging, dersom vi reduserer antall botiltak med tilstedeværende ansatte.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88000" y="162000"/>
            <a:ext cx="8568000" cy="881700"/>
          </a:xfrm>
          <a:prstGeom prst="rect">
            <a:avLst/>
          </a:prstGeom>
          <a:noFill/>
          <a:ln>
            <a:noFill/>
          </a:ln>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chemeClr val="dk1"/>
              </a:buClr>
              <a:buSzPts val="2800"/>
              <a:buFont typeface="Calibri"/>
              <a:buNone/>
              <a:defRPr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Font typeface="Arial"/>
              <a:buNone/>
              <a:defRPr sz="1400"/>
            </a:lvl2pPr>
            <a:lvl3pPr lvl="2" indent="0" rtl="0">
              <a:spcBef>
                <a:spcPts val="0"/>
              </a:spcBef>
              <a:spcAft>
                <a:spcPts val="0"/>
              </a:spcAft>
              <a:buSzPts val="1100"/>
              <a:buFont typeface="Arial"/>
              <a:buNone/>
              <a:defRPr sz="1400"/>
            </a:lvl3pPr>
            <a:lvl4pPr lvl="3" indent="0" rtl="0">
              <a:spcBef>
                <a:spcPts val="0"/>
              </a:spcBef>
              <a:spcAft>
                <a:spcPts val="0"/>
              </a:spcAft>
              <a:buSzPts val="1100"/>
              <a:buFont typeface="Arial"/>
              <a:buNone/>
              <a:defRPr sz="1400"/>
            </a:lvl4pPr>
            <a:lvl5pPr lvl="4" indent="0" rtl="0">
              <a:spcBef>
                <a:spcPts val="0"/>
              </a:spcBef>
              <a:spcAft>
                <a:spcPts val="0"/>
              </a:spcAft>
              <a:buSzPts val="1100"/>
              <a:buFont typeface="Arial"/>
              <a:buNone/>
              <a:defRPr sz="1400"/>
            </a:lvl5pPr>
            <a:lvl6pPr lvl="5" indent="0" rtl="0">
              <a:spcBef>
                <a:spcPts val="0"/>
              </a:spcBef>
              <a:spcAft>
                <a:spcPts val="0"/>
              </a:spcAft>
              <a:buSzPts val="1100"/>
              <a:buFont typeface="Arial"/>
              <a:buNone/>
              <a:defRPr sz="1400"/>
            </a:lvl6pPr>
            <a:lvl7pPr lvl="6" indent="0" rtl="0">
              <a:spcBef>
                <a:spcPts val="0"/>
              </a:spcBef>
              <a:spcAft>
                <a:spcPts val="0"/>
              </a:spcAft>
              <a:buSzPts val="1100"/>
              <a:buFont typeface="Arial"/>
              <a:buNone/>
              <a:defRPr sz="1400"/>
            </a:lvl7pPr>
            <a:lvl8pPr lvl="7" indent="0" rtl="0">
              <a:spcBef>
                <a:spcPts val="0"/>
              </a:spcBef>
              <a:spcAft>
                <a:spcPts val="0"/>
              </a:spcAft>
              <a:buSzPts val="1100"/>
              <a:buFont typeface="Arial"/>
              <a:buNone/>
              <a:defRPr sz="1400"/>
            </a:lvl8pPr>
            <a:lvl9pPr lvl="8" indent="0" rtl="0">
              <a:spcBef>
                <a:spcPts val="0"/>
              </a:spcBef>
              <a:spcAft>
                <a:spcPts val="0"/>
              </a:spcAft>
              <a:buSzPts val="1100"/>
              <a:buFont typeface="Arial"/>
              <a:buNone/>
              <a:defRPr sz="1400"/>
            </a:lvl9pPr>
          </a:lstStyle>
          <a:p>
            <a:endParaRPr/>
          </a:p>
        </p:txBody>
      </p:sp>
      <p:sp>
        <p:nvSpPr>
          <p:cNvPr id="52" name="Google Shape;52;p13"/>
          <p:cNvSpPr txBox="1">
            <a:spLocks noGrp="1"/>
          </p:cNvSpPr>
          <p:nvPr>
            <p:ph type="body" idx="1"/>
          </p:nvPr>
        </p:nvSpPr>
        <p:spPr>
          <a:xfrm>
            <a:off x="288000" y="972000"/>
            <a:ext cx="8568000" cy="3726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00000"/>
              </a:lnSpc>
              <a:spcBef>
                <a:spcPts val="0"/>
              </a:spcBef>
              <a:spcAft>
                <a:spcPts val="0"/>
              </a:spcAft>
              <a:buClr>
                <a:schemeClr val="accent3"/>
              </a:buClr>
              <a:buSzPts val="1800"/>
              <a:buFont typeface="Calibri"/>
              <a:buChar char="●"/>
              <a:defRPr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10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10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10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10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10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10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10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1000"/>
              </a:spcBef>
              <a:spcAft>
                <a:spcPts val="100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8465558" y="4971227"/>
            <a:ext cx="431100" cy="171300"/>
          </a:xfrm>
          <a:prstGeom prst="rect">
            <a:avLst/>
          </a:prstGeom>
          <a:noFill/>
          <a:ln>
            <a:noFill/>
          </a:ln>
        </p:spPr>
        <p:txBody>
          <a:bodyPr spcFirstLastPara="1" wrap="square" lIns="84075" tIns="42025" rIns="84075" bIns="42025" anchor="ctr" anchorCtr="0">
            <a:normAutofit fontScale="62500" lnSpcReduction="20000"/>
          </a:bodyPr>
          <a:lstStyle>
            <a:lvl1pPr marL="0" marR="0" lvl="0"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275"/>
              <a:buFont typeface="Calibri"/>
              <a:buNone/>
              <a:defRPr sz="1100" b="0" i="0" u="none" strike="noStrike" cap="non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288000" y="162000"/>
            <a:ext cx="8568000" cy="857400"/>
          </a:xfrm>
          <a:prstGeom prst="rect">
            <a:avLst/>
          </a:prstGeom>
          <a:noFill/>
          <a:ln>
            <a:noFill/>
          </a:ln>
        </p:spPr>
        <p:txBody>
          <a:bodyPr spcFirstLastPara="1" wrap="square" lIns="91425" tIns="0" rIns="91425" bIns="91425" anchor="t" anchorCtr="0">
            <a:noAutofit/>
          </a:bodyPr>
          <a:lstStyle>
            <a:lvl1pPr marR="0" lvl="0" algn="l" rtl="0">
              <a:lnSpc>
                <a:spcPct val="100000"/>
              </a:lnSpc>
              <a:spcBef>
                <a:spcPts val="0"/>
              </a:spcBef>
              <a:spcAft>
                <a:spcPts val="0"/>
              </a:spcAft>
              <a:buClr>
                <a:schemeClr val="dk1"/>
              </a:buClr>
              <a:buSzPts val="3600"/>
              <a:buFont typeface="Calibri"/>
              <a:buNone/>
              <a:defRPr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56" name="Google Shape;56;p14"/>
          <p:cNvSpPr txBox="1">
            <a:spLocks noGrp="1"/>
          </p:cNvSpPr>
          <p:nvPr>
            <p:ph type="body" idx="1"/>
          </p:nvPr>
        </p:nvSpPr>
        <p:spPr>
          <a:xfrm>
            <a:off x="288000" y="1690059"/>
            <a:ext cx="4040100" cy="3036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SzPts val="2400"/>
              <a:buChar char="●"/>
              <a:defRPr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dk1"/>
              </a:buClr>
              <a:buSzPts val="1800"/>
              <a:buFont typeface="Noto Sans Symbols"/>
              <a:buChar char="○"/>
              <a:defRPr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10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10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10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10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10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10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1000"/>
              </a:spcBef>
              <a:spcAft>
                <a:spcPts val="1000"/>
              </a:spcAft>
              <a:buClr>
                <a:schemeClr val="dk1"/>
              </a:buClr>
              <a:buSzPts val="12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body" idx="2"/>
          </p:nvPr>
        </p:nvSpPr>
        <p:spPr>
          <a:xfrm>
            <a:off x="4645025" y="1690059"/>
            <a:ext cx="4041600" cy="3036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SzPts val="2400"/>
              <a:buChar char="●"/>
              <a:defRPr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dk1"/>
              </a:buClr>
              <a:buSzPts val="1800"/>
              <a:buFont typeface="Noto Sans Symbols"/>
              <a:buChar char="○"/>
              <a:defRPr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10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10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10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10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10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10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1000"/>
              </a:spcBef>
              <a:spcAft>
                <a:spcPts val="1000"/>
              </a:spcAft>
              <a:buClr>
                <a:schemeClr val="dk1"/>
              </a:buClr>
              <a:buSzPts val="12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sldNum" idx="12"/>
          </p:nvPr>
        </p:nvSpPr>
        <p:spPr>
          <a:xfrm>
            <a:off x="8465558" y="4971227"/>
            <a:ext cx="431100" cy="171300"/>
          </a:xfrm>
          <a:prstGeom prst="rect">
            <a:avLst/>
          </a:prstGeom>
          <a:noFill/>
          <a:ln>
            <a:noFill/>
          </a:ln>
        </p:spPr>
        <p:txBody>
          <a:bodyPr spcFirstLastPara="1" wrap="square" lIns="84075" tIns="42025" rIns="84075" bIns="42025" anchor="ctr" anchorCtr="0">
            <a:noAutofit/>
          </a:bodyPr>
          <a:lstStyle>
            <a:lvl1pPr marL="0" marR="0" lvl="0"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275"/>
              <a:buFont typeface="Calibri"/>
              <a:buNone/>
              <a:defRPr sz="11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tellysbilde" type="title">
  <p:cSld name="TITLE">
    <p:spTree>
      <p:nvGrpSpPr>
        <p:cNvPr id="1" name="Shape 62"/>
        <p:cNvGrpSpPr/>
        <p:nvPr/>
      </p:nvGrpSpPr>
      <p:grpSpPr>
        <a:xfrm>
          <a:off x="0" y="0"/>
          <a:ext cx="0" cy="0"/>
          <a:chOff x="0" y="0"/>
          <a:chExt cx="0" cy="0"/>
        </a:xfrm>
      </p:grpSpPr>
      <p:pic>
        <p:nvPicPr>
          <p:cNvPr id="63" name="Google Shape;63;p16"/>
          <p:cNvPicPr preferRelativeResize="0"/>
          <p:nvPr/>
        </p:nvPicPr>
        <p:blipFill>
          <a:blip r:embed="rId2">
            <a:alphaModFix/>
          </a:blip>
          <a:stretch>
            <a:fillRect/>
          </a:stretch>
        </p:blipFill>
        <p:spPr>
          <a:xfrm>
            <a:off x="205025" y="1"/>
            <a:ext cx="2511872" cy="734675"/>
          </a:xfrm>
          <a:prstGeom prst="rect">
            <a:avLst/>
          </a:prstGeom>
          <a:noFill/>
          <a:ln>
            <a:noFill/>
          </a:ln>
        </p:spPr>
      </p:pic>
      <p:sp>
        <p:nvSpPr>
          <p:cNvPr id="64" name="Google Shape;64;p16"/>
          <p:cNvSpPr/>
          <p:nvPr/>
        </p:nvSpPr>
        <p:spPr>
          <a:xfrm>
            <a:off x="0" y="734664"/>
            <a:ext cx="9144000" cy="2204100"/>
          </a:xfrm>
          <a:prstGeom prst="rect">
            <a:avLst/>
          </a:prstGeom>
          <a:solidFill>
            <a:schemeClr val="dk2"/>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700" b="0" i="0" u="none" strike="noStrike" cap="none">
              <a:solidFill>
                <a:schemeClr val="lt1"/>
              </a:solidFill>
              <a:latin typeface="Calibri"/>
              <a:ea typeface="Calibri"/>
              <a:cs typeface="Calibri"/>
              <a:sym typeface="Calibri"/>
            </a:endParaRPr>
          </a:p>
        </p:txBody>
      </p:sp>
      <p:sp>
        <p:nvSpPr>
          <p:cNvPr id="65" name="Google Shape;65;p16"/>
          <p:cNvSpPr/>
          <p:nvPr/>
        </p:nvSpPr>
        <p:spPr>
          <a:xfrm>
            <a:off x="0" y="2938657"/>
            <a:ext cx="9144000" cy="2204100"/>
          </a:xfrm>
          <a:prstGeom prst="rect">
            <a:avLst/>
          </a:prstGeom>
          <a:solidFill>
            <a:schemeClr val="lt2"/>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700" b="0" i="0" u="none" strike="noStrike" cap="none">
              <a:solidFill>
                <a:schemeClr val="lt1"/>
              </a:solidFill>
              <a:latin typeface="Calibri"/>
              <a:ea typeface="Calibri"/>
              <a:cs typeface="Calibri"/>
              <a:sym typeface="Calibri"/>
            </a:endParaRPr>
          </a:p>
        </p:txBody>
      </p:sp>
      <p:sp>
        <p:nvSpPr>
          <p:cNvPr id="66" name="Google Shape;66;p16"/>
          <p:cNvSpPr txBox="1">
            <a:spLocks noGrp="1"/>
          </p:cNvSpPr>
          <p:nvPr>
            <p:ph type="ctrTitle"/>
          </p:nvPr>
        </p:nvSpPr>
        <p:spPr>
          <a:xfrm>
            <a:off x="756000" y="1272194"/>
            <a:ext cx="8003700" cy="1045500"/>
          </a:xfrm>
          <a:prstGeom prst="rect">
            <a:avLst/>
          </a:prstGeom>
          <a:noFill/>
          <a:ln>
            <a:noFill/>
          </a:ln>
        </p:spPr>
        <p:txBody>
          <a:bodyPr spcFirstLastPara="1" wrap="square" lIns="72850" tIns="72850" rIns="72850" bIns="72850" anchor="t" anchorCtr="0">
            <a:noAutofit/>
          </a:bodyPr>
          <a:lstStyle>
            <a:lvl1pPr marL="0" marR="0" lvl="0" indent="0" algn="l" rtl="0">
              <a:spcBef>
                <a:spcPts val="0"/>
              </a:spcBef>
              <a:spcAft>
                <a:spcPts val="0"/>
              </a:spcAft>
              <a:buClr>
                <a:schemeClr val="dk1"/>
              </a:buClr>
              <a:buSzPts val="3400"/>
              <a:buNone/>
              <a:defRPr sz="3400" i="0" u="none" strike="noStrike" cap="none">
                <a:solidFill>
                  <a:schemeClr val="dk1"/>
                </a:solidFill>
              </a:defRPr>
            </a:lvl1pPr>
            <a:lvl2pPr lvl="1" indent="0" rtl="0">
              <a:spcBef>
                <a:spcPts val="0"/>
              </a:spcBef>
              <a:spcAft>
                <a:spcPts val="0"/>
              </a:spcAft>
              <a:buSzPts val="3400"/>
              <a:buFont typeface="Calibri"/>
              <a:buNone/>
              <a:defRPr sz="3400">
                <a:latin typeface="Calibri"/>
                <a:ea typeface="Calibri"/>
                <a:cs typeface="Calibri"/>
                <a:sym typeface="Calibri"/>
              </a:defRPr>
            </a:lvl2pPr>
            <a:lvl3pPr lvl="2" indent="0" rtl="0">
              <a:spcBef>
                <a:spcPts val="0"/>
              </a:spcBef>
              <a:spcAft>
                <a:spcPts val="0"/>
              </a:spcAft>
              <a:buSzPts val="3400"/>
              <a:buFont typeface="Calibri"/>
              <a:buNone/>
              <a:defRPr sz="3400">
                <a:latin typeface="Calibri"/>
                <a:ea typeface="Calibri"/>
                <a:cs typeface="Calibri"/>
                <a:sym typeface="Calibri"/>
              </a:defRPr>
            </a:lvl3pPr>
            <a:lvl4pPr lvl="3" indent="0" rtl="0">
              <a:spcBef>
                <a:spcPts val="0"/>
              </a:spcBef>
              <a:spcAft>
                <a:spcPts val="0"/>
              </a:spcAft>
              <a:buSzPts val="3400"/>
              <a:buFont typeface="Calibri"/>
              <a:buNone/>
              <a:defRPr sz="3400">
                <a:latin typeface="Calibri"/>
                <a:ea typeface="Calibri"/>
                <a:cs typeface="Calibri"/>
                <a:sym typeface="Calibri"/>
              </a:defRPr>
            </a:lvl4pPr>
            <a:lvl5pPr lvl="4" indent="0" rtl="0">
              <a:spcBef>
                <a:spcPts val="0"/>
              </a:spcBef>
              <a:spcAft>
                <a:spcPts val="0"/>
              </a:spcAft>
              <a:buSzPts val="3400"/>
              <a:buFont typeface="Calibri"/>
              <a:buNone/>
              <a:defRPr sz="3400">
                <a:latin typeface="Calibri"/>
                <a:ea typeface="Calibri"/>
                <a:cs typeface="Calibri"/>
                <a:sym typeface="Calibri"/>
              </a:defRPr>
            </a:lvl5pPr>
            <a:lvl6pPr lvl="5" indent="0" rtl="0">
              <a:spcBef>
                <a:spcPts val="0"/>
              </a:spcBef>
              <a:spcAft>
                <a:spcPts val="0"/>
              </a:spcAft>
              <a:buSzPts val="3400"/>
              <a:buFont typeface="Calibri"/>
              <a:buNone/>
              <a:defRPr sz="3400">
                <a:latin typeface="Calibri"/>
                <a:ea typeface="Calibri"/>
                <a:cs typeface="Calibri"/>
                <a:sym typeface="Calibri"/>
              </a:defRPr>
            </a:lvl6pPr>
            <a:lvl7pPr lvl="6" indent="0" rtl="0">
              <a:spcBef>
                <a:spcPts val="0"/>
              </a:spcBef>
              <a:spcAft>
                <a:spcPts val="0"/>
              </a:spcAft>
              <a:buSzPts val="3400"/>
              <a:buFont typeface="Calibri"/>
              <a:buNone/>
              <a:defRPr sz="3400">
                <a:latin typeface="Calibri"/>
                <a:ea typeface="Calibri"/>
                <a:cs typeface="Calibri"/>
                <a:sym typeface="Calibri"/>
              </a:defRPr>
            </a:lvl7pPr>
            <a:lvl8pPr lvl="7" indent="0" rtl="0">
              <a:spcBef>
                <a:spcPts val="0"/>
              </a:spcBef>
              <a:spcAft>
                <a:spcPts val="0"/>
              </a:spcAft>
              <a:buSzPts val="3400"/>
              <a:buFont typeface="Calibri"/>
              <a:buNone/>
              <a:defRPr sz="3400">
                <a:latin typeface="Calibri"/>
                <a:ea typeface="Calibri"/>
                <a:cs typeface="Calibri"/>
                <a:sym typeface="Calibri"/>
              </a:defRPr>
            </a:lvl8pPr>
            <a:lvl9pPr lvl="8" indent="0" rtl="0">
              <a:spcBef>
                <a:spcPts val="0"/>
              </a:spcBef>
              <a:spcAft>
                <a:spcPts val="0"/>
              </a:spcAft>
              <a:buSzPts val="3400"/>
              <a:buFont typeface="Calibri"/>
              <a:buNone/>
              <a:defRPr sz="3400">
                <a:latin typeface="Calibri"/>
                <a:ea typeface="Calibri"/>
                <a:cs typeface="Calibri"/>
                <a:sym typeface="Calibri"/>
              </a:defRPr>
            </a:lvl9pPr>
          </a:lstStyle>
          <a:p>
            <a:endParaRPr/>
          </a:p>
        </p:txBody>
      </p:sp>
      <p:sp>
        <p:nvSpPr>
          <p:cNvPr id="67" name="Google Shape;67;p16"/>
          <p:cNvSpPr txBox="1">
            <a:spLocks noGrp="1"/>
          </p:cNvSpPr>
          <p:nvPr>
            <p:ph type="subTitle" idx="1"/>
          </p:nvPr>
        </p:nvSpPr>
        <p:spPr>
          <a:xfrm>
            <a:off x="792000" y="831701"/>
            <a:ext cx="6156900" cy="596400"/>
          </a:xfrm>
          <a:prstGeom prst="rect">
            <a:avLst/>
          </a:prstGeom>
          <a:noFill/>
          <a:ln>
            <a:noFill/>
          </a:ln>
        </p:spPr>
        <p:txBody>
          <a:bodyPr spcFirstLastPara="1" wrap="square" lIns="72850" tIns="71725" rIns="72850" bIns="72850" anchor="t" anchorCtr="0">
            <a:noAutofit/>
          </a:bodyPr>
          <a:lstStyle>
            <a:lvl1pPr marL="0" marR="0" lvl="0" indent="0" algn="l" rtl="0">
              <a:spcBef>
                <a:spcPts val="0"/>
              </a:spcBef>
              <a:spcAft>
                <a:spcPts val="0"/>
              </a:spcAft>
              <a:buClr>
                <a:schemeClr val="dk1"/>
              </a:buClr>
              <a:buSzPts val="1400"/>
              <a:buFont typeface="Noto Sans Symbols"/>
              <a:buNone/>
              <a:defRPr sz="1400" b="0" i="0" u="none" strike="noStrike" cap="none">
                <a:solidFill>
                  <a:schemeClr val="dk1"/>
                </a:solidFill>
                <a:latin typeface="Calibri"/>
                <a:ea typeface="Calibri"/>
                <a:cs typeface="Calibri"/>
                <a:sym typeface="Calibri"/>
              </a:defRPr>
            </a:lvl1pPr>
            <a:lvl2pPr marL="419100" marR="0" lvl="1" indent="0" algn="ctr" rtl="0">
              <a:spcBef>
                <a:spcPts val="500"/>
              </a:spcBef>
              <a:spcAft>
                <a:spcPts val="0"/>
              </a:spcAft>
              <a:buClr>
                <a:srgbClr val="888888"/>
              </a:buClr>
              <a:buSzPts val="1400"/>
              <a:buFont typeface="Noto Sans Symbols"/>
              <a:buNone/>
              <a:defRPr sz="1400" b="0" i="0" u="none" strike="noStrike" cap="none">
                <a:solidFill>
                  <a:srgbClr val="888888"/>
                </a:solidFill>
                <a:latin typeface="Calibri"/>
                <a:ea typeface="Calibri"/>
                <a:cs typeface="Calibri"/>
                <a:sym typeface="Calibri"/>
              </a:defRPr>
            </a:lvl2pPr>
            <a:lvl3pPr marL="825500" marR="0" lvl="2" indent="0" algn="ctr" rtl="0">
              <a:spcBef>
                <a:spcPts val="400"/>
              </a:spcBef>
              <a:spcAft>
                <a:spcPts val="0"/>
              </a:spcAft>
              <a:buClr>
                <a:srgbClr val="888888"/>
              </a:buClr>
              <a:buSzPts val="1400"/>
              <a:buFont typeface="Noto Sans Symbols"/>
              <a:buNone/>
              <a:defRPr sz="1400" b="0" i="0" u="none" strike="noStrike" cap="none">
                <a:solidFill>
                  <a:srgbClr val="888888"/>
                </a:solidFill>
                <a:latin typeface="Calibri"/>
                <a:ea typeface="Calibri"/>
                <a:cs typeface="Calibri"/>
                <a:sym typeface="Calibri"/>
              </a:defRPr>
            </a:lvl3pPr>
            <a:lvl4pPr marL="1244600" marR="0" lvl="3" indent="0" algn="ctr" rtl="0">
              <a:spcBef>
                <a:spcPts val="400"/>
              </a:spcBef>
              <a:spcAft>
                <a:spcPts val="0"/>
              </a:spcAft>
              <a:buClr>
                <a:srgbClr val="888888"/>
              </a:buClr>
              <a:buSzPts val="1400"/>
              <a:buFont typeface="Noto Sans Symbols"/>
              <a:buNone/>
              <a:defRPr sz="1400" b="0" i="0" u="none" strike="noStrike" cap="none">
                <a:solidFill>
                  <a:srgbClr val="888888"/>
                </a:solidFill>
                <a:latin typeface="Calibri"/>
                <a:ea typeface="Calibri"/>
                <a:cs typeface="Calibri"/>
                <a:sym typeface="Calibri"/>
              </a:defRPr>
            </a:lvl4pPr>
            <a:lvl5pPr marL="1663700" marR="0" lvl="4" indent="0" algn="ctr" rtl="0">
              <a:spcBef>
                <a:spcPts val="400"/>
              </a:spcBef>
              <a:spcAft>
                <a:spcPts val="0"/>
              </a:spcAft>
              <a:buClr>
                <a:srgbClr val="888888"/>
              </a:buClr>
              <a:buSzPts val="1400"/>
              <a:buFont typeface="Noto Sans Symbols"/>
              <a:buNone/>
              <a:defRPr sz="1400" b="0" i="0" u="none" strike="noStrike" cap="none">
                <a:solidFill>
                  <a:srgbClr val="888888"/>
                </a:solidFill>
                <a:latin typeface="Calibri"/>
                <a:ea typeface="Calibri"/>
                <a:cs typeface="Calibri"/>
                <a:sym typeface="Calibri"/>
              </a:defRPr>
            </a:lvl5pPr>
            <a:lvl6pPr marL="2082800" marR="0" lvl="5" indent="-12700" algn="ctr" rtl="0">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2489200" marR="0" lvl="6" indent="0" algn="ctr" rtl="0">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2908300" marR="0" lvl="7" indent="0" algn="ctr" rtl="0">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3327400" marR="0" lvl="8" indent="-12700" algn="ctr" rtl="0">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loverskrift">
  <p:cSld name="CUSTOM">
    <p:spTree>
      <p:nvGrpSpPr>
        <p:cNvPr id="1" name="Shape 68"/>
        <p:cNvGrpSpPr/>
        <p:nvPr/>
      </p:nvGrpSpPr>
      <p:grpSpPr>
        <a:xfrm>
          <a:off x="0" y="0"/>
          <a:ext cx="0" cy="0"/>
          <a:chOff x="0" y="0"/>
          <a:chExt cx="0" cy="0"/>
        </a:xfrm>
      </p:grpSpPr>
      <p:sp>
        <p:nvSpPr>
          <p:cNvPr id="69" name="Google Shape;69;p17"/>
          <p:cNvSpPr/>
          <p:nvPr/>
        </p:nvSpPr>
        <p:spPr>
          <a:xfrm>
            <a:off x="86" y="2938657"/>
            <a:ext cx="9144000" cy="2204100"/>
          </a:xfrm>
          <a:prstGeom prst="rect">
            <a:avLst/>
          </a:prstGeom>
          <a:solidFill>
            <a:schemeClr val="dk2"/>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700" b="0" i="0" u="none" strike="noStrike" cap="none">
              <a:solidFill>
                <a:schemeClr val="lt1"/>
              </a:solidFill>
              <a:latin typeface="Calibri"/>
              <a:ea typeface="Calibri"/>
              <a:cs typeface="Calibri"/>
              <a:sym typeface="Calibri"/>
            </a:endParaRPr>
          </a:p>
        </p:txBody>
      </p:sp>
      <p:sp>
        <p:nvSpPr>
          <p:cNvPr id="70" name="Google Shape;70;p17"/>
          <p:cNvSpPr txBox="1">
            <a:spLocks noGrp="1"/>
          </p:cNvSpPr>
          <p:nvPr>
            <p:ph type="ctrTitle"/>
          </p:nvPr>
        </p:nvSpPr>
        <p:spPr>
          <a:xfrm>
            <a:off x="756000" y="734700"/>
            <a:ext cx="8003700" cy="2204100"/>
          </a:xfrm>
          <a:prstGeom prst="rect">
            <a:avLst/>
          </a:prstGeom>
          <a:noFill/>
          <a:ln>
            <a:noFill/>
          </a:ln>
        </p:spPr>
        <p:txBody>
          <a:bodyPr spcFirstLastPara="1" wrap="square" lIns="72850" tIns="72850" rIns="72850" bIns="72850" anchor="ctr" anchorCtr="0">
            <a:noAutofit/>
          </a:bodyPr>
          <a:lstStyle>
            <a:lvl1pPr marL="0" marR="0" lvl="0" indent="0" algn="l" rtl="0">
              <a:spcBef>
                <a:spcPts val="0"/>
              </a:spcBef>
              <a:spcAft>
                <a:spcPts val="0"/>
              </a:spcAft>
              <a:buClr>
                <a:schemeClr val="dk1"/>
              </a:buClr>
              <a:buSzPts val="3400"/>
              <a:buNone/>
              <a:defRPr sz="3400" i="0" u="none" strike="noStrike" cap="none">
                <a:solidFill>
                  <a:schemeClr val="dk1"/>
                </a:solidFill>
              </a:defRPr>
            </a:lvl1pPr>
            <a:lvl2pPr lvl="1" indent="0" rtl="0">
              <a:spcBef>
                <a:spcPts val="0"/>
              </a:spcBef>
              <a:spcAft>
                <a:spcPts val="0"/>
              </a:spcAft>
              <a:buSzPts val="3400"/>
              <a:buFont typeface="Calibri"/>
              <a:buNone/>
              <a:defRPr sz="3400">
                <a:latin typeface="Calibri"/>
                <a:ea typeface="Calibri"/>
                <a:cs typeface="Calibri"/>
                <a:sym typeface="Calibri"/>
              </a:defRPr>
            </a:lvl2pPr>
            <a:lvl3pPr lvl="2" indent="0" rtl="0">
              <a:spcBef>
                <a:spcPts val="0"/>
              </a:spcBef>
              <a:spcAft>
                <a:spcPts val="0"/>
              </a:spcAft>
              <a:buSzPts val="3400"/>
              <a:buFont typeface="Calibri"/>
              <a:buNone/>
              <a:defRPr sz="3400">
                <a:latin typeface="Calibri"/>
                <a:ea typeface="Calibri"/>
                <a:cs typeface="Calibri"/>
                <a:sym typeface="Calibri"/>
              </a:defRPr>
            </a:lvl3pPr>
            <a:lvl4pPr lvl="3" indent="0" rtl="0">
              <a:spcBef>
                <a:spcPts val="0"/>
              </a:spcBef>
              <a:spcAft>
                <a:spcPts val="0"/>
              </a:spcAft>
              <a:buSzPts val="3400"/>
              <a:buFont typeface="Calibri"/>
              <a:buNone/>
              <a:defRPr sz="3400">
                <a:latin typeface="Calibri"/>
                <a:ea typeface="Calibri"/>
                <a:cs typeface="Calibri"/>
                <a:sym typeface="Calibri"/>
              </a:defRPr>
            </a:lvl4pPr>
            <a:lvl5pPr lvl="4" indent="0" rtl="0">
              <a:spcBef>
                <a:spcPts val="0"/>
              </a:spcBef>
              <a:spcAft>
                <a:spcPts val="0"/>
              </a:spcAft>
              <a:buSzPts val="3400"/>
              <a:buFont typeface="Calibri"/>
              <a:buNone/>
              <a:defRPr sz="3400">
                <a:latin typeface="Calibri"/>
                <a:ea typeface="Calibri"/>
                <a:cs typeface="Calibri"/>
                <a:sym typeface="Calibri"/>
              </a:defRPr>
            </a:lvl5pPr>
            <a:lvl6pPr lvl="5" indent="0" rtl="0">
              <a:spcBef>
                <a:spcPts val="0"/>
              </a:spcBef>
              <a:spcAft>
                <a:spcPts val="0"/>
              </a:spcAft>
              <a:buSzPts val="3400"/>
              <a:buFont typeface="Calibri"/>
              <a:buNone/>
              <a:defRPr sz="3400">
                <a:latin typeface="Calibri"/>
                <a:ea typeface="Calibri"/>
                <a:cs typeface="Calibri"/>
                <a:sym typeface="Calibri"/>
              </a:defRPr>
            </a:lvl6pPr>
            <a:lvl7pPr lvl="6" indent="0" rtl="0">
              <a:spcBef>
                <a:spcPts val="0"/>
              </a:spcBef>
              <a:spcAft>
                <a:spcPts val="0"/>
              </a:spcAft>
              <a:buSzPts val="3400"/>
              <a:buFont typeface="Calibri"/>
              <a:buNone/>
              <a:defRPr sz="3400">
                <a:latin typeface="Calibri"/>
                <a:ea typeface="Calibri"/>
                <a:cs typeface="Calibri"/>
                <a:sym typeface="Calibri"/>
              </a:defRPr>
            </a:lvl7pPr>
            <a:lvl8pPr lvl="7" indent="0" rtl="0">
              <a:spcBef>
                <a:spcPts val="0"/>
              </a:spcBef>
              <a:spcAft>
                <a:spcPts val="0"/>
              </a:spcAft>
              <a:buSzPts val="3400"/>
              <a:buFont typeface="Calibri"/>
              <a:buNone/>
              <a:defRPr sz="3400">
                <a:latin typeface="Calibri"/>
                <a:ea typeface="Calibri"/>
                <a:cs typeface="Calibri"/>
                <a:sym typeface="Calibri"/>
              </a:defRPr>
            </a:lvl8pPr>
            <a:lvl9pPr lvl="8" indent="0" rtl="0">
              <a:spcBef>
                <a:spcPts val="0"/>
              </a:spcBef>
              <a:spcAft>
                <a:spcPts val="0"/>
              </a:spcAft>
              <a:buSzPts val="3400"/>
              <a:buFont typeface="Calibri"/>
              <a:buNone/>
              <a:defRPr sz="3400">
                <a:latin typeface="Calibri"/>
                <a:ea typeface="Calibri"/>
                <a:cs typeface="Calibri"/>
                <a:sym typeface="Calibri"/>
              </a:defRPr>
            </a:lvl9pPr>
          </a:lstStyle>
          <a:p>
            <a:endParaRPr/>
          </a:p>
        </p:txBody>
      </p:sp>
      <p:pic>
        <p:nvPicPr>
          <p:cNvPr id="71" name="Google Shape;71;p17"/>
          <p:cNvPicPr preferRelativeResize="0"/>
          <p:nvPr/>
        </p:nvPicPr>
        <p:blipFill>
          <a:blip r:embed="rId2">
            <a:alphaModFix/>
          </a:blip>
          <a:stretch>
            <a:fillRect/>
          </a:stretch>
        </p:blipFill>
        <p:spPr>
          <a:xfrm>
            <a:off x="205025" y="1"/>
            <a:ext cx="2511872" cy="7346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ovedpoeng byvåpen">
  <p:cSld name="CUSTOM_1">
    <p:spTree>
      <p:nvGrpSpPr>
        <p:cNvPr id="1" name="Shape 72"/>
        <p:cNvGrpSpPr/>
        <p:nvPr/>
      </p:nvGrpSpPr>
      <p:grpSpPr>
        <a:xfrm>
          <a:off x="0" y="0"/>
          <a:ext cx="0" cy="0"/>
          <a:chOff x="0" y="0"/>
          <a:chExt cx="0" cy="0"/>
        </a:xfrm>
      </p:grpSpPr>
      <p:pic>
        <p:nvPicPr>
          <p:cNvPr id="73" name="Google Shape;73;p18"/>
          <p:cNvPicPr preferRelativeResize="0"/>
          <p:nvPr/>
        </p:nvPicPr>
        <p:blipFill>
          <a:blip r:embed="rId2">
            <a:alphaModFix/>
          </a:blip>
          <a:stretch>
            <a:fillRect/>
          </a:stretch>
        </p:blipFill>
        <p:spPr>
          <a:xfrm>
            <a:off x="205025" y="1"/>
            <a:ext cx="2511872" cy="734675"/>
          </a:xfrm>
          <a:prstGeom prst="rect">
            <a:avLst/>
          </a:prstGeom>
          <a:noFill/>
          <a:ln>
            <a:noFill/>
          </a:ln>
        </p:spPr>
      </p:pic>
      <p:sp>
        <p:nvSpPr>
          <p:cNvPr id="74" name="Google Shape;74;p18"/>
          <p:cNvSpPr/>
          <p:nvPr/>
        </p:nvSpPr>
        <p:spPr>
          <a:xfrm>
            <a:off x="86" y="734664"/>
            <a:ext cx="9144000" cy="4407900"/>
          </a:xfrm>
          <a:prstGeom prst="rect">
            <a:avLst/>
          </a:prstGeom>
          <a:solidFill>
            <a:schemeClr val="dk2"/>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700" b="0" i="0" u="none" strike="noStrike" cap="none">
              <a:solidFill>
                <a:schemeClr val="lt1"/>
              </a:solidFill>
              <a:latin typeface="Calibri"/>
              <a:ea typeface="Calibri"/>
              <a:cs typeface="Calibri"/>
              <a:sym typeface="Calibri"/>
            </a:endParaRPr>
          </a:p>
        </p:txBody>
      </p:sp>
      <p:sp>
        <p:nvSpPr>
          <p:cNvPr id="75" name="Google Shape;75;p18"/>
          <p:cNvSpPr txBox="1">
            <a:spLocks noGrp="1"/>
          </p:cNvSpPr>
          <p:nvPr>
            <p:ph type="ctrTitle"/>
          </p:nvPr>
        </p:nvSpPr>
        <p:spPr>
          <a:xfrm>
            <a:off x="720000" y="735450"/>
            <a:ext cx="8003700" cy="4407900"/>
          </a:xfrm>
          <a:prstGeom prst="rect">
            <a:avLst/>
          </a:prstGeom>
          <a:noFill/>
          <a:ln>
            <a:noFill/>
          </a:ln>
        </p:spPr>
        <p:txBody>
          <a:bodyPr spcFirstLastPara="1" wrap="square" lIns="72850" tIns="72850" rIns="72850" bIns="72850" anchor="ctr" anchorCtr="0">
            <a:noAutofit/>
          </a:bodyPr>
          <a:lstStyle>
            <a:lvl1pPr marL="0" marR="0" lvl="0" indent="0" algn="l" rtl="0">
              <a:spcBef>
                <a:spcPts val="0"/>
              </a:spcBef>
              <a:spcAft>
                <a:spcPts val="0"/>
              </a:spcAft>
              <a:buClr>
                <a:schemeClr val="dk1"/>
              </a:buClr>
              <a:buSzPts val="4800"/>
              <a:buNone/>
              <a:defRPr sz="4800" i="0" u="none" strike="noStrike" cap="none">
                <a:solidFill>
                  <a:schemeClr val="dk1"/>
                </a:solidFill>
              </a:defRPr>
            </a:lvl1pPr>
            <a:lvl2pPr lvl="1" indent="0" rtl="0">
              <a:spcBef>
                <a:spcPts val="0"/>
              </a:spcBef>
              <a:spcAft>
                <a:spcPts val="0"/>
              </a:spcAft>
              <a:buSzPts val="4800"/>
              <a:buFont typeface="Calibri"/>
              <a:buNone/>
              <a:defRPr sz="4800">
                <a:latin typeface="Calibri"/>
                <a:ea typeface="Calibri"/>
                <a:cs typeface="Calibri"/>
                <a:sym typeface="Calibri"/>
              </a:defRPr>
            </a:lvl2pPr>
            <a:lvl3pPr lvl="2" indent="0" rtl="0">
              <a:spcBef>
                <a:spcPts val="0"/>
              </a:spcBef>
              <a:spcAft>
                <a:spcPts val="0"/>
              </a:spcAft>
              <a:buSzPts val="4800"/>
              <a:buFont typeface="Calibri"/>
              <a:buNone/>
              <a:defRPr sz="4800">
                <a:latin typeface="Calibri"/>
                <a:ea typeface="Calibri"/>
                <a:cs typeface="Calibri"/>
                <a:sym typeface="Calibri"/>
              </a:defRPr>
            </a:lvl3pPr>
            <a:lvl4pPr lvl="3" indent="0" rtl="0">
              <a:spcBef>
                <a:spcPts val="0"/>
              </a:spcBef>
              <a:spcAft>
                <a:spcPts val="0"/>
              </a:spcAft>
              <a:buSzPts val="4800"/>
              <a:buFont typeface="Calibri"/>
              <a:buNone/>
              <a:defRPr sz="4800">
                <a:latin typeface="Calibri"/>
                <a:ea typeface="Calibri"/>
                <a:cs typeface="Calibri"/>
                <a:sym typeface="Calibri"/>
              </a:defRPr>
            </a:lvl4pPr>
            <a:lvl5pPr lvl="4" indent="0" rtl="0">
              <a:spcBef>
                <a:spcPts val="0"/>
              </a:spcBef>
              <a:spcAft>
                <a:spcPts val="0"/>
              </a:spcAft>
              <a:buSzPts val="4800"/>
              <a:buFont typeface="Calibri"/>
              <a:buNone/>
              <a:defRPr sz="4800">
                <a:latin typeface="Calibri"/>
                <a:ea typeface="Calibri"/>
                <a:cs typeface="Calibri"/>
                <a:sym typeface="Calibri"/>
              </a:defRPr>
            </a:lvl5pPr>
            <a:lvl6pPr lvl="5" indent="0" rtl="0">
              <a:spcBef>
                <a:spcPts val="0"/>
              </a:spcBef>
              <a:spcAft>
                <a:spcPts val="0"/>
              </a:spcAft>
              <a:buSzPts val="4800"/>
              <a:buFont typeface="Calibri"/>
              <a:buNone/>
              <a:defRPr sz="4800">
                <a:latin typeface="Calibri"/>
                <a:ea typeface="Calibri"/>
                <a:cs typeface="Calibri"/>
                <a:sym typeface="Calibri"/>
              </a:defRPr>
            </a:lvl6pPr>
            <a:lvl7pPr lvl="6" indent="0" rtl="0">
              <a:spcBef>
                <a:spcPts val="0"/>
              </a:spcBef>
              <a:spcAft>
                <a:spcPts val="0"/>
              </a:spcAft>
              <a:buSzPts val="4800"/>
              <a:buFont typeface="Calibri"/>
              <a:buNone/>
              <a:defRPr sz="4800">
                <a:latin typeface="Calibri"/>
                <a:ea typeface="Calibri"/>
                <a:cs typeface="Calibri"/>
                <a:sym typeface="Calibri"/>
              </a:defRPr>
            </a:lvl7pPr>
            <a:lvl8pPr lvl="7" indent="0" rtl="0">
              <a:spcBef>
                <a:spcPts val="0"/>
              </a:spcBef>
              <a:spcAft>
                <a:spcPts val="0"/>
              </a:spcAft>
              <a:buSzPts val="4800"/>
              <a:buFont typeface="Calibri"/>
              <a:buNone/>
              <a:defRPr sz="4800">
                <a:latin typeface="Calibri"/>
                <a:ea typeface="Calibri"/>
                <a:cs typeface="Calibri"/>
                <a:sym typeface="Calibri"/>
              </a:defRPr>
            </a:lvl8pPr>
            <a:lvl9pPr lvl="8" indent="0" rtl="0">
              <a:spcBef>
                <a:spcPts val="0"/>
              </a:spcBef>
              <a:spcAft>
                <a:spcPts val="0"/>
              </a:spcAft>
              <a:buSzPts val="4800"/>
              <a:buFont typeface="Calibri"/>
              <a:buNone/>
              <a:defRPr sz="4800">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ovedpoeng bakgrunnsfarge">
  <p:cSld name="CUSTOM_2">
    <p:spTree>
      <p:nvGrpSpPr>
        <p:cNvPr id="1" name="Shape 76"/>
        <p:cNvGrpSpPr/>
        <p:nvPr/>
      </p:nvGrpSpPr>
      <p:grpSpPr>
        <a:xfrm>
          <a:off x="0" y="0"/>
          <a:ext cx="0" cy="0"/>
          <a:chOff x="0" y="0"/>
          <a:chExt cx="0" cy="0"/>
        </a:xfrm>
      </p:grpSpPr>
      <p:sp>
        <p:nvSpPr>
          <p:cNvPr id="77" name="Google Shape;77;p19"/>
          <p:cNvSpPr/>
          <p:nvPr/>
        </p:nvSpPr>
        <p:spPr>
          <a:xfrm>
            <a:off x="86" y="-816"/>
            <a:ext cx="9144000" cy="5143500"/>
          </a:xfrm>
          <a:prstGeom prst="rect">
            <a:avLst/>
          </a:prstGeom>
          <a:solidFill>
            <a:schemeClr val="dk2"/>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700" b="0" i="0" u="none" strike="noStrike" cap="none">
              <a:solidFill>
                <a:schemeClr val="lt1"/>
              </a:solidFill>
              <a:latin typeface="Calibri"/>
              <a:ea typeface="Calibri"/>
              <a:cs typeface="Calibri"/>
              <a:sym typeface="Calibri"/>
            </a:endParaRPr>
          </a:p>
        </p:txBody>
      </p:sp>
      <p:sp>
        <p:nvSpPr>
          <p:cNvPr id="78" name="Google Shape;78;p19"/>
          <p:cNvSpPr txBox="1">
            <a:spLocks noGrp="1"/>
          </p:cNvSpPr>
          <p:nvPr>
            <p:ph type="ctrTitle"/>
          </p:nvPr>
        </p:nvSpPr>
        <p:spPr>
          <a:xfrm>
            <a:off x="720000" y="0"/>
            <a:ext cx="8003700" cy="5143500"/>
          </a:xfrm>
          <a:prstGeom prst="rect">
            <a:avLst/>
          </a:prstGeom>
          <a:noFill/>
          <a:ln>
            <a:noFill/>
          </a:ln>
        </p:spPr>
        <p:txBody>
          <a:bodyPr spcFirstLastPara="1" wrap="square" lIns="72850" tIns="72850" rIns="72850" bIns="72850" anchor="ctr" anchorCtr="0">
            <a:noAutofit/>
          </a:bodyPr>
          <a:lstStyle>
            <a:lvl1pPr marL="0" marR="0" lvl="0" indent="0" algn="l" rtl="0">
              <a:spcBef>
                <a:spcPts val="0"/>
              </a:spcBef>
              <a:spcAft>
                <a:spcPts val="0"/>
              </a:spcAft>
              <a:buClr>
                <a:schemeClr val="dk1"/>
              </a:buClr>
              <a:buSzPts val="4800"/>
              <a:buNone/>
              <a:defRPr sz="4800" i="0" u="none" strike="noStrike" cap="none">
                <a:solidFill>
                  <a:schemeClr val="dk1"/>
                </a:solidFill>
              </a:defRPr>
            </a:lvl1pPr>
            <a:lvl2pPr lvl="1" indent="0" rtl="0">
              <a:spcBef>
                <a:spcPts val="0"/>
              </a:spcBef>
              <a:spcAft>
                <a:spcPts val="0"/>
              </a:spcAft>
              <a:buSzPts val="4800"/>
              <a:buFont typeface="Calibri"/>
              <a:buNone/>
              <a:defRPr sz="4800">
                <a:latin typeface="Calibri"/>
                <a:ea typeface="Calibri"/>
                <a:cs typeface="Calibri"/>
                <a:sym typeface="Calibri"/>
              </a:defRPr>
            </a:lvl2pPr>
            <a:lvl3pPr lvl="2" indent="0" rtl="0">
              <a:spcBef>
                <a:spcPts val="0"/>
              </a:spcBef>
              <a:spcAft>
                <a:spcPts val="0"/>
              </a:spcAft>
              <a:buSzPts val="4800"/>
              <a:buFont typeface="Calibri"/>
              <a:buNone/>
              <a:defRPr sz="4800">
                <a:latin typeface="Calibri"/>
                <a:ea typeface="Calibri"/>
                <a:cs typeface="Calibri"/>
                <a:sym typeface="Calibri"/>
              </a:defRPr>
            </a:lvl3pPr>
            <a:lvl4pPr lvl="3" indent="0" rtl="0">
              <a:spcBef>
                <a:spcPts val="0"/>
              </a:spcBef>
              <a:spcAft>
                <a:spcPts val="0"/>
              </a:spcAft>
              <a:buSzPts val="4800"/>
              <a:buFont typeface="Calibri"/>
              <a:buNone/>
              <a:defRPr sz="4800">
                <a:latin typeface="Calibri"/>
                <a:ea typeface="Calibri"/>
                <a:cs typeface="Calibri"/>
                <a:sym typeface="Calibri"/>
              </a:defRPr>
            </a:lvl4pPr>
            <a:lvl5pPr lvl="4" indent="0" rtl="0">
              <a:spcBef>
                <a:spcPts val="0"/>
              </a:spcBef>
              <a:spcAft>
                <a:spcPts val="0"/>
              </a:spcAft>
              <a:buSzPts val="4800"/>
              <a:buFont typeface="Calibri"/>
              <a:buNone/>
              <a:defRPr sz="4800">
                <a:latin typeface="Calibri"/>
                <a:ea typeface="Calibri"/>
                <a:cs typeface="Calibri"/>
                <a:sym typeface="Calibri"/>
              </a:defRPr>
            </a:lvl5pPr>
            <a:lvl6pPr lvl="5" indent="0" rtl="0">
              <a:spcBef>
                <a:spcPts val="0"/>
              </a:spcBef>
              <a:spcAft>
                <a:spcPts val="0"/>
              </a:spcAft>
              <a:buSzPts val="4800"/>
              <a:buFont typeface="Calibri"/>
              <a:buNone/>
              <a:defRPr sz="4800">
                <a:latin typeface="Calibri"/>
                <a:ea typeface="Calibri"/>
                <a:cs typeface="Calibri"/>
                <a:sym typeface="Calibri"/>
              </a:defRPr>
            </a:lvl6pPr>
            <a:lvl7pPr lvl="6" indent="0" rtl="0">
              <a:spcBef>
                <a:spcPts val="0"/>
              </a:spcBef>
              <a:spcAft>
                <a:spcPts val="0"/>
              </a:spcAft>
              <a:buSzPts val="4800"/>
              <a:buFont typeface="Calibri"/>
              <a:buNone/>
              <a:defRPr sz="4800">
                <a:latin typeface="Calibri"/>
                <a:ea typeface="Calibri"/>
                <a:cs typeface="Calibri"/>
                <a:sym typeface="Calibri"/>
              </a:defRPr>
            </a:lvl7pPr>
            <a:lvl8pPr lvl="7" indent="0" rtl="0">
              <a:spcBef>
                <a:spcPts val="0"/>
              </a:spcBef>
              <a:spcAft>
                <a:spcPts val="0"/>
              </a:spcAft>
              <a:buSzPts val="4800"/>
              <a:buFont typeface="Calibri"/>
              <a:buNone/>
              <a:defRPr sz="4800">
                <a:latin typeface="Calibri"/>
                <a:ea typeface="Calibri"/>
                <a:cs typeface="Calibri"/>
                <a:sym typeface="Calibri"/>
              </a:defRPr>
            </a:lvl8pPr>
            <a:lvl9pPr lvl="8" indent="0" rtl="0">
              <a:spcBef>
                <a:spcPts val="0"/>
              </a:spcBef>
              <a:spcAft>
                <a:spcPts val="0"/>
              </a:spcAft>
              <a:buSzPts val="4800"/>
              <a:buFont typeface="Calibri"/>
              <a:buNone/>
              <a:defRPr sz="4800">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79"/>
        <p:cNvGrpSpPr/>
        <p:nvPr/>
      </p:nvGrpSpPr>
      <p:grpSpPr>
        <a:xfrm>
          <a:off x="0" y="0"/>
          <a:ext cx="0" cy="0"/>
          <a:chOff x="0" y="0"/>
          <a:chExt cx="0" cy="0"/>
        </a:xfrm>
      </p:grpSpPr>
      <p:sp>
        <p:nvSpPr>
          <p:cNvPr id="80" name="Google Shape;80;p20"/>
          <p:cNvSpPr txBox="1">
            <a:spLocks noGrp="1"/>
          </p:cNvSpPr>
          <p:nvPr>
            <p:ph type="body" idx="1"/>
          </p:nvPr>
        </p:nvSpPr>
        <p:spPr>
          <a:xfrm>
            <a:off x="461758" y="932400"/>
            <a:ext cx="8311500" cy="3916800"/>
          </a:xfrm>
          <a:prstGeom prst="rect">
            <a:avLst/>
          </a:prstGeom>
          <a:noFill/>
          <a:ln>
            <a:noFill/>
          </a:ln>
        </p:spPr>
        <p:txBody>
          <a:bodyPr spcFirstLastPara="1" wrap="square" lIns="72850" tIns="72850" rIns="72850" bIns="72850" anchor="t" anchorCtr="0">
            <a:noAutofit/>
          </a:bodyPr>
          <a:lstStyle>
            <a:lvl1pPr marL="457200" marR="0" lvl="0"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17500" algn="l" rtl="0">
              <a:spcBef>
                <a:spcPts val="5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81" name="Google Shape;81;p20"/>
          <p:cNvSpPr txBox="1">
            <a:spLocks noGrp="1"/>
          </p:cNvSpPr>
          <p:nvPr>
            <p:ph type="title"/>
          </p:nvPr>
        </p:nvSpPr>
        <p:spPr>
          <a:xfrm>
            <a:off x="457204" y="217696"/>
            <a:ext cx="8311500" cy="712800"/>
          </a:xfrm>
          <a:prstGeom prst="rect">
            <a:avLst/>
          </a:prstGeom>
          <a:noFill/>
          <a:ln>
            <a:noFill/>
          </a:ln>
        </p:spPr>
        <p:txBody>
          <a:bodyPr spcFirstLastPara="1" wrap="square" lIns="72850" tIns="72850" rIns="72850" bIns="72850" anchor="t" anchorCtr="0">
            <a:noAutofit/>
          </a:bodyPr>
          <a:lstStyle>
            <a:lvl1pPr marL="0" marR="0" lvl="0" indent="0" algn="l" rtl="0">
              <a:spcBef>
                <a:spcPts val="0"/>
              </a:spcBef>
              <a:spcAft>
                <a:spcPts val="0"/>
              </a:spcAft>
              <a:buClr>
                <a:schemeClr val="dk1"/>
              </a:buClr>
              <a:buSzPts val="3400"/>
              <a:buFont typeface="Calibri"/>
              <a:buNone/>
              <a:defRPr sz="3400" i="0" u="none" strike="noStrike" cap="none">
                <a:solidFill>
                  <a:schemeClr val="dk1"/>
                </a:solidFill>
                <a:latin typeface="Calibri"/>
                <a:ea typeface="Calibri"/>
                <a:cs typeface="Calibri"/>
                <a:sym typeface="Calibri"/>
              </a:defRPr>
            </a:lvl1pPr>
            <a:lvl2pPr lvl="1" indent="0" rtl="0">
              <a:spcBef>
                <a:spcPts val="0"/>
              </a:spcBef>
              <a:spcAft>
                <a:spcPts val="0"/>
              </a:spcAft>
              <a:buSzPts val="3800"/>
              <a:buFont typeface="Calibri"/>
              <a:buNone/>
              <a:defRPr sz="3800">
                <a:latin typeface="Calibri"/>
                <a:ea typeface="Calibri"/>
                <a:cs typeface="Calibri"/>
                <a:sym typeface="Calibri"/>
              </a:defRPr>
            </a:lvl2pPr>
            <a:lvl3pPr lvl="2" indent="0" rtl="0">
              <a:spcBef>
                <a:spcPts val="0"/>
              </a:spcBef>
              <a:spcAft>
                <a:spcPts val="0"/>
              </a:spcAft>
              <a:buSzPts val="3800"/>
              <a:buFont typeface="Calibri"/>
              <a:buNone/>
              <a:defRPr sz="3800">
                <a:latin typeface="Calibri"/>
                <a:ea typeface="Calibri"/>
                <a:cs typeface="Calibri"/>
                <a:sym typeface="Calibri"/>
              </a:defRPr>
            </a:lvl3pPr>
            <a:lvl4pPr lvl="3" indent="0" rtl="0">
              <a:spcBef>
                <a:spcPts val="0"/>
              </a:spcBef>
              <a:spcAft>
                <a:spcPts val="0"/>
              </a:spcAft>
              <a:buSzPts val="3800"/>
              <a:buFont typeface="Calibri"/>
              <a:buNone/>
              <a:defRPr sz="3800">
                <a:latin typeface="Calibri"/>
                <a:ea typeface="Calibri"/>
                <a:cs typeface="Calibri"/>
                <a:sym typeface="Calibri"/>
              </a:defRPr>
            </a:lvl4pPr>
            <a:lvl5pPr lvl="4" indent="0" rtl="0">
              <a:spcBef>
                <a:spcPts val="0"/>
              </a:spcBef>
              <a:spcAft>
                <a:spcPts val="0"/>
              </a:spcAft>
              <a:buSzPts val="3800"/>
              <a:buFont typeface="Calibri"/>
              <a:buNone/>
              <a:defRPr sz="3800">
                <a:latin typeface="Calibri"/>
                <a:ea typeface="Calibri"/>
                <a:cs typeface="Calibri"/>
                <a:sym typeface="Calibri"/>
              </a:defRPr>
            </a:lvl5pPr>
            <a:lvl6pPr lvl="5" indent="0" rtl="0">
              <a:spcBef>
                <a:spcPts val="0"/>
              </a:spcBef>
              <a:spcAft>
                <a:spcPts val="0"/>
              </a:spcAft>
              <a:buSzPts val="3800"/>
              <a:buFont typeface="Calibri"/>
              <a:buNone/>
              <a:defRPr sz="3800">
                <a:latin typeface="Calibri"/>
                <a:ea typeface="Calibri"/>
                <a:cs typeface="Calibri"/>
                <a:sym typeface="Calibri"/>
              </a:defRPr>
            </a:lvl6pPr>
            <a:lvl7pPr lvl="6" indent="0" rtl="0">
              <a:spcBef>
                <a:spcPts val="0"/>
              </a:spcBef>
              <a:spcAft>
                <a:spcPts val="0"/>
              </a:spcAft>
              <a:buSzPts val="3800"/>
              <a:buFont typeface="Calibri"/>
              <a:buNone/>
              <a:defRPr sz="3800">
                <a:latin typeface="Calibri"/>
                <a:ea typeface="Calibri"/>
                <a:cs typeface="Calibri"/>
                <a:sym typeface="Calibri"/>
              </a:defRPr>
            </a:lvl7pPr>
            <a:lvl8pPr lvl="7" indent="0" rtl="0">
              <a:spcBef>
                <a:spcPts val="0"/>
              </a:spcBef>
              <a:spcAft>
                <a:spcPts val="0"/>
              </a:spcAft>
              <a:buSzPts val="3800"/>
              <a:buFont typeface="Calibri"/>
              <a:buNone/>
              <a:defRPr sz="3800">
                <a:latin typeface="Calibri"/>
                <a:ea typeface="Calibri"/>
                <a:cs typeface="Calibri"/>
                <a:sym typeface="Calibri"/>
              </a:defRPr>
            </a:lvl8pPr>
            <a:lvl9pPr lvl="8" indent="0" rtl="0">
              <a:spcBef>
                <a:spcPts val="0"/>
              </a:spcBef>
              <a:spcAft>
                <a:spcPts val="0"/>
              </a:spcAft>
              <a:buSzPts val="3800"/>
              <a:buFont typeface="Calibri"/>
              <a:buNone/>
              <a:defRPr sz="3800">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tel og innhold med logo">
  <p:cSld name="OBJECT_1">
    <p:spTree>
      <p:nvGrpSpPr>
        <p:cNvPr id="1" name="Shape 82"/>
        <p:cNvGrpSpPr/>
        <p:nvPr/>
      </p:nvGrpSpPr>
      <p:grpSpPr>
        <a:xfrm>
          <a:off x="0" y="0"/>
          <a:ext cx="0" cy="0"/>
          <a:chOff x="0" y="0"/>
          <a:chExt cx="0" cy="0"/>
        </a:xfrm>
      </p:grpSpPr>
      <p:pic>
        <p:nvPicPr>
          <p:cNvPr id="83" name="Google Shape;83;p21"/>
          <p:cNvPicPr preferRelativeResize="0"/>
          <p:nvPr/>
        </p:nvPicPr>
        <p:blipFill rotWithShape="1">
          <a:blip r:embed="rId2">
            <a:alphaModFix/>
          </a:blip>
          <a:srcRect l="-8813"/>
          <a:stretch/>
        </p:blipFill>
        <p:spPr>
          <a:xfrm>
            <a:off x="0" y="4629163"/>
            <a:ext cx="1913636" cy="514337"/>
          </a:xfrm>
          <a:prstGeom prst="rect">
            <a:avLst/>
          </a:prstGeom>
          <a:noFill/>
          <a:ln>
            <a:noFill/>
          </a:ln>
        </p:spPr>
      </p:pic>
      <p:sp>
        <p:nvSpPr>
          <p:cNvPr id="84" name="Google Shape;84;p21"/>
          <p:cNvSpPr txBox="1">
            <a:spLocks noGrp="1"/>
          </p:cNvSpPr>
          <p:nvPr>
            <p:ph type="title"/>
          </p:nvPr>
        </p:nvSpPr>
        <p:spPr>
          <a:xfrm>
            <a:off x="457204" y="217696"/>
            <a:ext cx="8311500" cy="712800"/>
          </a:xfrm>
          <a:prstGeom prst="rect">
            <a:avLst/>
          </a:prstGeom>
          <a:noFill/>
          <a:ln>
            <a:noFill/>
          </a:ln>
        </p:spPr>
        <p:txBody>
          <a:bodyPr spcFirstLastPara="1" wrap="square" lIns="72850" tIns="72850" rIns="72850" bIns="72850" anchor="t" anchorCtr="0">
            <a:noAutofit/>
          </a:bodyPr>
          <a:lstStyle>
            <a:lvl1pPr marL="0" marR="0" lvl="0" indent="0" algn="l" rtl="0">
              <a:spcBef>
                <a:spcPts val="0"/>
              </a:spcBef>
              <a:spcAft>
                <a:spcPts val="0"/>
              </a:spcAft>
              <a:buClr>
                <a:schemeClr val="dk1"/>
              </a:buClr>
              <a:buSzPts val="3400"/>
              <a:buFont typeface="Calibri"/>
              <a:buNone/>
              <a:defRPr sz="3400" i="0" u="none" strike="noStrike" cap="none">
                <a:solidFill>
                  <a:schemeClr val="dk1"/>
                </a:solidFill>
                <a:latin typeface="Calibri"/>
                <a:ea typeface="Calibri"/>
                <a:cs typeface="Calibri"/>
                <a:sym typeface="Calibri"/>
              </a:defRPr>
            </a:lvl1pPr>
            <a:lvl2pPr lvl="1" indent="0" rtl="0">
              <a:spcBef>
                <a:spcPts val="0"/>
              </a:spcBef>
              <a:spcAft>
                <a:spcPts val="0"/>
              </a:spcAft>
              <a:buSzPts val="3800"/>
              <a:buFont typeface="Calibri"/>
              <a:buNone/>
              <a:defRPr sz="3800">
                <a:latin typeface="Calibri"/>
                <a:ea typeface="Calibri"/>
                <a:cs typeface="Calibri"/>
                <a:sym typeface="Calibri"/>
              </a:defRPr>
            </a:lvl2pPr>
            <a:lvl3pPr lvl="2" indent="0" rtl="0">
              <a:spcBef>
                <a:spcPts val="0"/>
              </a:spcBef>
              <a:spcAft>
                <a:spcPts val="0"/>
              </a:spcAft>
              <a:buSzPts val="3800"/>
              <a:buFont typeface="Calibri"/>
              <a:buNone/>
              <a:defRPr sz="3800">
                <a:latin typeface="Calibri"/>
                <a:ea typeface="Calibri"/>
                <a:cs typeface="Calibri"/>
                <a:sym typeface="Calibri"/>
              </a:defRPr>
            </a:lvl3pPr>
            <a:lvl4pPr lvl="3" indent="0" rtl="0">
              <a:spcBef>
                <a:spcPts val="0"/>
              </a:spcBef>
              <a:spcAft>
                <a:spcPts val="0"/>
              </a:spcAft>
              <a:buSzPts val="3800"/>
              <a:buFont typeface="Calibri"/>
              <a:buNone/>
              <a:defRPr sz="3800">
                <a:latin typeface="Calibri"/>
                <a:ea typeface="Calibri"/>
                <a:cs typeface="Calibri"/>
                <a:sym typeface="Calibri"/>
              </a:defRPr>
            </a:lvl4pPr>
            <a:lvl5pPr lvl="4" indent="0" rtl="0">
              <a:spcBef>
                <a:spcPts val="0"/>
              </a:spcBef>
              <a:spcAft>
                <a:spcPts val="0"/>
              </a:spcAft>
              <a:buSzPts val="3800"/>
              <a:buFont typeface="Calibri"/>
              <a:buNone/>
              <a:defRPr sz="3800">
                <a:latin typeface="Calibri"/>
                <a:ea typeface="Calibri"/>
                <a:cs typeface="Calibri"/>
                <a:sym typeface="Calibri"/>
              </a:defRPr>
            </a:lvl5pPr>
            <a:lvl6pPr lvl="5" indent="0" rtl="0">
              <a:spcBef>
                <a:spcPts val="0"/>
              </a:spcBef>
              <a:spcAft>
                <a:spcPts val="0"/>
              </a:spcAft>
              <a:buSzPts val="3800"/>
              <a:buFont typeface="Calibri"/>
              <a:buNone/>
              <a:defRPr sz="3800">
                <a:latin typeface="Calibri"/>
                <a:ea typeface="Calibri"/>
                <a:cs typeface="Calibri"/>
                <a:sym typeface="Calibri"/>
              </a:defRPr>
            </a:lvl6pPr>
            <a:lvl7pPr lvl="6" indent="0" rtl="0">
              <a:spcBef>
                <a:spcPts val="0"/>
              </a:spcBef>
              <a:spcAft>
                <a:spcPts val="0"/>
              </a:spcAft>
              <a:buSzPts val="3800"/>
              <a:buFont typeface="Calibri"/>
              <a:buNone/>
              <a:defRPr sz="3800">
                <a:latin typeface="Calibri"/>
                <a:ea typeface="Calibri"/>
                <a:cs typeface="Calibri"/>
                <a:sym typeface="Calibri"/>
              </a:defRPr>
            </a:lvl7pPr>
            <a:lvl8pPr lvl="7" indent="0" rtl="0">
              <a:spcBef>
                <a:spcPts val="0"/>
              </a:spcBef>
              <a:spcAft>
                <a:spcPts val="0"/>
              </a:spcAft>
              <a:buSzPts val="3800"/>
              <a:buFont typeface="Calibri"/>
              <a:buNone/>
              <a:defRPr sz="3800">
                <a:latin typeface="Calibri"/>
                <a:ea typeface="Calibri"/>
                <a:cs typeface="Calibri"/>
                <a:sym typeface="Calibri"/>
              </a:defRPr>
            </a:lvl8pPr>
            <a:lvl9pPr lvl="8" indent="0" rtl="0">
              <a:spcBef>
                <a:spcPts val="0"/>
              </a:spcBef>
              <a:spcAft>
                <a:spcPts val="0"/>
              </a:spcAft>
              <a:buSzPts val="3800"/>
              <a:buFont typeface="Calibri"/>
              <a:buNone/>
              <a:defRPr sz="3800">
                <a:latin typeface="Calibri"/>
                <a:ea typeface="Calibri"/>
                <a:cs typeface="Calibri"/>
                <a:sym typeface="Calibri"/>
              </a:defRPr>
            </a:lvl9pPr>
          </a:lstStyle>
          <a:p>
            <a:endParaRPr/>
          </a:p>
        </p:txBody>
      </p:sp>
      <p:sp>
        <p:nvSpPr>
          <p:cNvPr id="85" name="Google Shape;85;p21"/>
          <p:cNvSpPr txBox="1">
            <a:spLocks noGrp="1"/>
          </p:cNvSpPr>
          <p:nvPr>
            <p:ph type="body" idx="1"/>
          </p:nvPr>
        </p:nvSpPr>
        <p:spPr>
          <a:xfrm>
            <a:off x="461758" y="932400"/>
            <a:ext cx="8311500" cy="3916800"/>
          </a:xfrm>
          <a:prstGeom prst="rect">
            <a:avLst/>
          </a:prstGeom>
          <a:noFill/>
          <a:ln>
            <a:noFill/>
          </a:ln>
        </p:spPr>
        <p:txBody>
          <a:bodyPr spcFirstLastPara="1" wrap="square" lIns="72850" tIns="72850" rIns="72850" bIns="72850" anchor="t" anchorCtr="0">
            <a:noAutofit/>
          </a:bodyPr>
          <a:lstStyle>
            <a:lvl1pPr marL="457200" marR="0" lvl="0"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17500" algn="l" rtl="0">
              <a:spcBef>
                <a:spcPts val="5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ndelingsoverskrift" type="secHead">
  <p:cSld name="SECTION_HEADER">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540000" y="788400"/>
            <a:ext cx="8233200" cy="2581200"/>
          </a:xfrm>
          <a:prstGeom prst="rect">
            <a:avLst/>
          </a:prstGeom>
          <a:noFill/>
          <a:ln>
            <a:noFill/>
          </a:ln>
        </p:spPr>
        <p:txBody>
          <a:bodyPr spcFirstLastPara="1" wrap="square" lIns="72850" tIns="72850" rIns="72850" bIns="72850" anchor="b" anchorCtr="0">
            <a:noAutofit/>
          </a:bodyPr>
          <a:lstStyle>
            <a:lvl1pPr marL="457200" marR="0" lvl="0"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17500" algn="l" rtl="0">
              <a:spcBef>
                <a:spcPts val="5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88" name="Google Shape;88;p22"/>
          <p:cNvSpPr txBox="1">
            <a:spLocks noGrp="1"/>
          </p:cNvSpPr>
          <p:nvPr>
            <p:ph type="title"/>
          </p:nvPr>
        </p:nvSpPr>
        <p:spPr>
          <a:xfrm>
            <a:off x="540000" y="3369675"/>
            <a:ext cx="8064000" cy="1248600"/>
          </a:xfrm>
          <a:prstGeom prst="rect">
            <a:avLst/>
          </a:prstGeom>
          <a:noFill/>
          <a:ln>
            <a:noFill/>
          </a:ln>
        </p:spPr>
        <p:txBody>
          <a:bodyPr spcFirstLastPara="1" wrap="square" lIns="72850" tIns="72850" rIns="72850" bIns="72850" anchor="b" anchorCtr="0">
            <a:noAutofit/>
          </a:bodyPr>
          <a:lstStyle>
            <a:lvl1pPr marL="0" marR="0" lvl="0" indent="0" algn="l" rtl="0">
              <a:spcBef>
                <a:spcPts val="0"/>
              </a:spcBef>
              <a:spcAft>
                <a:spcPts val="0"/>
              </a:spcAft>
              <a:buClr>
                <a:schemeClr val="dk1"/>
              </a:buClr>
              <a:buSzPts val="3400"/>
              <a:buNone/>
              <a:defRPr i="0" u="none" strike="noStrike" cap="none">
                <a:solidFill>
                  <a:schemeClr val="dk1"/>
                </a:solidFill>
              </a:defRPr>
            </a:lvl1pPr>
            <a:lvl2pPr lvl="1" indent="0" rtl="0">
              <a:spcBef>
                <a:spcPts val="0"/>
              </a:spcBef>
              <a:spcAft>
                <a:spcPts val="0"/>
              </a:spcAft>
              <a:buSzPts val="3400"/>
              <a:buFont typeface="Calibri"/>
              <a:buNone/>
              <a:defRPr sz="3400">
                <a:latin typeface="Calibri"/>
                <a:ea typeface="Calibri"/>
                <a:cs typeface="Calibri"/>
                <a:sym typeface="Calibri"/>
              </a:defRPr>
            </a:lvl2pPr>
            <a:lvl3pPr lvl="2" indent="0" rtl="0">
              <a:spcBef>
                <a:spcPts val="0"/>
              </a:spcBef>
              <a:spcAft>
                <a:spcPts val="0"/>
              </a:spcAft>
              <a:buSzPts val="3400"/>
              <a:buFont typeface="Calibri"/>
              <a:buNone/>
              <a:defRPr sz="3400">
                <a:latin typeface="Calibri"/>
                <a:ea typeface="Calibri"/>
                <a:cs typeface="Calibri"/>
                <a:sym typeface="Calibri"/>
              </a:defRPr>
            </a:lvl3pPr>
            <a:lvl4pPr lvl="3" indent="0" rtl="0">
              <a:spcBef>
                <a:spcPts val="0"/>
              </a:spcBef>
              <a:spcAft>
                <a:spcPts val="0"/>
              </a:spcAft>
              <a:buSzPts val="3400"/>
              <a:buFont typeface="Calibri"/>
              <a:buNone/>
              <a:defRPr sz="3400">
                <a:latin typeface="Calibri"/>
                <a:ea typeface="Calibri"/>
                <a:cs typeface="Calibri"/>
                <a:sym typeface="Calibri"/>
              </a:defRPr>
            </a:lvl4pPr>
            <a:lvl5pPr lvl="4" indent="0" rtl="0">
              <a:spcBef>
                <a:spcPts val="0"/>
              </a:spcBef>
              <a:spcAft>
                <a:spcPts val="0"/>
              </a:spcAft>
              <a:buSzPts val="3400"/>
              <a:buFont typeface="Calibri"/>
              <a:buNone/>
              <a:defRPr sz="3400">
                <a:latin typeface="Calibri"/>
                <a:ea typeface="Calibri"/>
                <a:cs typeface="Calibri"/>
                <a:sym typeface="Calibri"/>
              </a:defRPr>
            </a:lvl5pPr>
            <a:lvl6pPr lvl="5" indent="0" rtl="0">
              <a:spcBef>
                <a:spcPts val="0"/>
              </a:spcBef>
              <a:spcAft>
                <a:spcPts val="0"/>
              </a:spcAft>
              <a:buSzPts val="3400"/>
              <a:buFont typeface="Calibri"/>
              <a:buNone/>
              <a:defRPr sz="3400">
                <a:latin typeface="Calibri"/>
                <a:ea typeface="Calibri"/>
                <a:cs typeface="Calibri"/>
                <a:sym typeface="Calibri"/>
              </a:defRPr>
            </a:lvl6pPr>
            <a:lvl7pPr lvl="6" indent="0" rtl="0">
              <a:spcBef>
                <a:spcPts val="0"/>
              </a:spcBef>
              <a:spcAft>
                <a:spcPts val="0"/>
              </a:spcAft>
              <a:buSzPts val="3400"/>
              <a:buFont typeface="Calibri"/>
              <a:buNone/>
              <a:defRPr sz="3400">
                <a:latin typeface="Calibri"/>
                <a:ea typeface="Calibri"/>
                <a:cs typeface="Calibri"/>
                <a:sym typeface="Calibri"/>
              </a:defRPr>
            </a:lvl7pPr>
            <a:lvl8pPr lvl="7" indent="0" rtl="0">
              <a:spcBef>
                <a:spcPts val="0"/>
              </a:spcBef>
              <a:spcAft>
                <a:spcPts val="0"/>
              </a:spcAft>
              <a:buSzPts val="3400"/>
              <a:buFont typeface="Calibri"/>
              <a:buNone/>
              <a:defRPr sz="3400">
                <a:latin typeface="Calibri"/>
                <a:ea typeface="Calibri"/>
                <a:cs typeface="Calibri"/>
                <a:sym typeface="Calibri"/>
              </a:defRPr>
            </a:lvl8pPr>
            <a:lvl9pPr lvl="8" indent="0" rtl="0">
              <a:spcBef>
                <a:spcPts val="0"/>
              </a:spcBef>
              <a:spcAft>
                <a:spcPts val="0"/>
              </a:spcAft>
              <a:buSzPts val="3400"/>
              <a:buFont typeface="Calibri"/>
              <a:buNone/>
              <a:defRPr sz="3400">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ndelingsoverskrift med logo">
  <p:cSld name="SECTION_HEADER_1">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l="-8813"/>
          <a:stretch/>
        </p:blipFill>
        <p:spPr>
          <a:xfrm>
            <a:off x="0" y="4629163"/>
            <a:ext cx="1913636" cy="514337"/>
          </a:xfrm>
          <a:prstGeom prst="rect">
            <a:avLst/>
          </a:prstGeom>
          <a:noFill/>
          <a:ln>
            <a:noFill/>
          </a:ln>
        </p:spPr>
      </p:pic>
      <p:sp>
        <p:nvSpPr>
          <p:cNvPr id="91" name="Google Shape;91;p23"/>
          <p:cNvSpPr txBox="1">
            <a:spLocks noGrp="1"/>
          </p:cNvSpPr>
          <p:nvPr>
            <p:ph type="title"/>
          </p:nvPr>
        </p:nvSpPr>
        <p:spPr>
          <a:xfrm>
            <a:off x="540000" y="3369675"/>
            <a:ext cx="8064000" cy="1248600"/>
          </a:xfrm>
          <a:prstGeom prst="rect">
            <a:avLst/>
          </a:prstGeom>
          <a:noFill/>
          <a:ln>
            <a:noFill/>
          </a:ln>
        </p:spPr>
        <p:txBody>
          <a:bodyPr spcFirstLastPara="1" wrap="square" lIns="72850" tIns="72850" rIns="72850" bIns="72850" anchor="b" anchorCtr="0">
            <a:noAutofit/>
          </a:bodyPr>
          <a:lstStyle>
            <a:lvl1pPr marL="0" marR="0" lvl="0" indent="0" algn="l" rtl="0">
              <a:spcBef>
                <a:spcPts val="0"/>
              </a:spcBef>
              <a:spcAft>
                <a:spcPts val="0"/>
              </a:spcAft>
              <a:buClr>
                <a:schemeClr val="dk1"/>
              </a:buClr>
              <a:buSzPts val="3400"/>
              <a:buNone/>
              <a:defRPr i="0" u="none" strike="noStrike" cap="none">
                <a:solidFill>
                  <a:schemeClr val="dk1"/>
                </a:solidFill>
              </a:defRPr>
            </a:lvl1pPr>
            <a:lvl2pPr lvl="1" indent="0" rtl="0">
              <a:spcBef>
                <a:spcPts val="0"/>
              </a:spcBef>
              <a:spcAft>
                <a:spcPts val="0"/>
              </a:spcAft>
              <a:buSzPts val="3400"/>
              <a:buFont typeface="Calibri"/>
              <a:buNone/>
              <a:defRPr sz="3400">
                <a:latin typeface="Calibri"/>
                <a:ea typeface="Calibri"/>
                <a:cs typeface="Calibri"/>
                <a:sym typeface="Calibri"/>
              </a:defRPr>
            </a:lvl2pPr>
            <a:lvl3pPr lvl="2" indent="0" rtl="0">
              <a:spcBef>
                <a:spcPts val="0"/>
              </a:spcBef>
              <a:spcAft>
                <a:spcPts val="0"/>
              </a:spcAft>
              <a:buSzPts val="3400"/>
              <a:buFont typeface="Calibri"/>
              <a:buNone/>
              <a:defRPr sz="3400">
                <a:latin typeface="Calibri"/>
                <a:ea typeface="Calibri"/>
                <a:cs typeface="Calibri"/>
                <a:sym typeface="Calibri"/>
              </a:defRPr>
            </a:lvl3pPr>
            <a:lvl4pPr lvl="3" indent="0" rtl="0">
              <a:spcBef>
                <a:spcPts val="0"/>
              </a:spcBef>
              <a:spcAft>
                <a:spcPts val="0"/>
              </a:spcAft>
              <a:buSzPts val="3400"/>
              <a:buFont typeface="Calibri"/>
              <a:buNone/>
              <a:defRPr sz="3400">
                <a:latin typeface="Calibri"/>
                <a:ea typeface="Calibri"/>
                <a:cs typeface="Calibri"/>
                <a:sym typeface="Calibri"/>
              </a:defRPr>
            </a:lvl4pPr>
            <a:lvl5pPr lvl="4" indent="0" rtl="0">
              <a:spcBef>
                <a:spcPts val="0"/>
              </a:spcBef>
              <a:spcAft>
                <a:spcPts val="0"/>
              </a:spcAft>
              <a:buSzPts val="3400"/>
              <a:buFont typeface="Calibri"/>
              <a:buNone/>
              <a:defRPr sz="3400">
                <a:latin typeface="Calibri"/>
                <a:ea typeface="Calibri"/>
                <a:cs typeface="Calibri"/>
                <a:sym typeface="Calibri"/>
              </a:defRPr>
            </a:lvl5pPr>
            <a:lvl6pPr lvl="5" indent="0" rtl="0">
              <a:spcBef>
                <a:spcPts val="0"/>
              </a:spcBef>
              <a:spcAft>
                <a:spcPts val="0"/>
              </a:spcAft>
              <a:buSzPts val="3400"/>
              <a:buFont typeface="Calibri"/>
              <a:buNone/>
              <a:defRPr sz="3400">
                <a:latin typeface="Calibri"/>
                <a:ea typeface="Calibri"/>
                <a:cs typeface="Calibri"/>
                <a:sym typeface="Calibri"/>
              </a:defRPr>
            </a:lvl6pPr>
            <a:lvl7pPr lvl="6" indent="0" rtl="0">
              <a:spcBef>
                <a:spcPts val="0"/>
              </a:spcBef>
              <a:spcAft>
                <a:spcPts val="0"/>
              </a:spcAft>
              <a:buSzPts val="3400"/>
              <a:buFont typeface="Calibri"/>
              <a:buNone/>
              <a:defRPr sz="3400">
                <a:latin typeface="Calibri"/>
                <a:ea typeface="Calibri"/>
                <a:cs typeface="Calibri"/>
                <a:sym typeface="Calibri"/>
              </a:defRPr>
            </a:lvl7pPr>
            <a:lvl8pPr lvl="7" indent="0" rtl="0">
              <a:spcBef>
                <a:spcPts val="0"/>
              </a:spcBef>
              <a:spcAft>
                <a:spcPts val="0"/>
              </a:spcAft>
              <a:buSzPts val="3400"/>
              <a:buFont typeface="Calibri"/>
              <a:buNone/>
              <a:defRPr sz="3400">
                <a:latin typeface="Calibri"/>
                <a:ea typeface="Calibri"/>
                <a:cs typeface="Calibri"/>
                <a:sym typeface="Calibri"/>
              </a:defRPr>
            </a:lvl8pPr>
            <a:lvl9pPr lvl="8" indent="0" rtl="0">
              <a:spcBef>
                <a:spcPts val="0"/>
              </a:spcBef>
              <a:spcAft>
                <a:spcPts val="0"/>
              </a:spcAft>
              <a:buSzPts val="3400"/>
              <a:buFont typeface="Calibri"/>
              <a:buNone/>
              <a:defRPr sz="3400">
                <a:latin typeface="Calibri"/>
                <a:ea typeface="Calibri"/>
                <a:cs typeface="Calibri"/>
                <a:sym typeface="Calibri"/>
              </a:defRPr>
            </a:lvl9pPr>
          </a:lstStyle>
          <a:p>
            <a:endParaRPr/>
          </a:p>
        </p:txBody>
      </p:sp>
      <p:sp>
        <p:nvSpPr>
          <p:cNvPr id="92" name="Google Shape;92;p23"/>
          <p:cNvSpPr txBox="1">
            <a:spLocks noGrp="1"/>
          </p:cNvSpPr>
          <p:nvPr>
            <p:ph type="body" idx="1"/>
          </p:nvPr>
        </p:nvSpPr>
        <p:spPr>
          <a:xfrm>
            <a:off x="540000" y="788400"/>
            <a:ext cx="8233200" cy="2581200"/>
          </a:xfrm>
          <a:prstGeom prst="rect">
            <a:avLst/>
          </a:prstGeom>
          <a:noFill/>
          <a:ln>
            <a:noFill/>
          </a:ln>
        </p:spPr>
        <p:txBody>
          <a:bodyPr spcFirstLastPara="1" wrap="square" lIns="72850" tIns="72850" rIns="72850" bIns="72850" anchor="b" anchorCtr="0">
            <a:noAutofit/>
          </a:bodyPr>
          <a:lstStyle>
            <a:lvl1pPr marL="457200" marR="0" lvl="0"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17500" algn="l" rtl="0">
              <a:spcBef>
                <a:spcPts val="5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o innholdsdeler">
  <p:cSld name="TWO_OBJECTS_2">
    <p:spTree>
      <p:nvGrpSpPr>
        <p:cNvPr id="1" name="Shape 93"/>
        <p:cNvGrpSpPr/>
        <p:nvPr/>
      </p:nvGrpSpPr>
      <p:grpSpPr>
        <a:xfrm>
          <a:off x="0" y="0"/>
          <a:ext cx="0" cy="0"/>
          <a:chOff x="0" y="0"/>
          <a:chExt cx="0" cy="0"/>
        </a:xfrm>
      </p:grpSpPr>
      <p:sp>
        <p:nvSpPr>
          <p:cNvPr id="94" name="Google Shape;94;p24"/>
          <p:cNvSpPr txBox="1">
            <a:spLocks noGrp="1"/>
          </p:cNvSpPr>
          <p:nvPr>
            <p:ph type="body" idx="1"/>
          </p:nvPr>
        </p:nvSpPr>
        <p:spPr>
          <a:xfrm>
            <a:off x="457200" y="932400"/>
            <a:ext cx="4098900" cy="3357900"/>
          </a:xfrm>
          <a:prstGeom prst="rect">
            <a:avLst/>
          </a:prstGeom>
          <a:noFill/>
          <a:ln>
            <a:noFill/>
          </a:ln>
        </p:spPr>
        <p:txBody>
          <a:bodyPr spcFirstLastPara="1" wrap="square" lIns="72850" tIns="72850" rIns="72850" bIns="72850" anchor="t" anchorCtr="0">
            <a:noAutofit/>
          </a:bodyPr>
          <a:lstStyle>
            <a:lvl1pPr marL="457200" marR="0" lvl="0" indent="-342900" algn="l" rtl="0">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3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3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5" name="Google Shape;95;p24"/>
          <p:cNvSpPr txBox="1">
            <a:spLocks noGrp="1"/>
          </p:cNvSpPr>
          <p:nvPr>
            <p:ph type="body" idx="2"/>
          </p:nvPr>
        </p:nvSpPr>
        <p:spPr>
          <a:xfrm>
            <a:off x="4740713" y="932400"/>
            <a:ext cx="4063500" cy="3357900"/>
          </a:xfrm>
          <a:prstGeom prst="rect">
            <a:avLst/>
          </a:prstGeom>
          <a:noFill/>
          <a:ln>
            <a:noFill/>
          </a:ln>
        </p:spPr>
        <p:txBody>
          <a:bodyPr spcFirstLastPara="1" wrap="square" lIns="72850" tIns="72850" rIns="72850" bIns="72850" anchor="t" anchorCtr="0">
            <a:noAutofit/>
          </a:bodyPr>
          <a:lstStyle>
            <a:lvl1pPr marL="457200" marR="0" lvl="0" indent="-342900" algn="l" rtl="0">
              <a:spcBef>
                <a:spcPts val="500"/>
              </a:spcBef>
              <a:spcAft>
                <a:spcPts val="0"/>
              </a:spcAft>
              <a:buClr>
                <a:schemeClr val="dk1"/>
              </a:buClr>
              <a:buSzPts val="1800"/>
              <a:buFont typeface="Noto Sans Symbols"/>
              <a:buChar char="▪"/>
              <a:defRPr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3pPr>
            <a:lvl4pPr marL="1828800" marR="0" lvl="3" indent="-304800" algn="l" rtl="0">
              <a:spcBef>
                <a:spcPts val="3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4pPr>
            <a:lvl5pPr marL="2286000" marR="0" lvl="4" indent="-304800" algn="l" rtl="0">
              <a:spcBef>
                <a:spcPts val="3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5pPr>
            <a:lvl6pPr marL="2743200" marR="0" lvl="5"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6pPr>
            <a:lvl7pPr marL="3200400" marR="0" lvl="6"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7pPr>
            <a:lvl8pPr marL="3657600" marR="0" lvl="7"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8pPr>
            <a:lvl9pPr marL="4114800" marR="0" lvl="8"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96" name="Google Shape;96;p24"/>
          <p:cNvSpPr txBox="1">
            <a:spLocks noGrp="1"/>
          </p:cNvSpPr>
          <p:nvPr>
            <p:ph type="title"/>
          </p:nvPr>
        </p:nvSpPr>
        <p:spPr>
          <a:xfrm>
            <a:off x="457204" y="217696"/>
            <a:ext cx="8311500" cy="712800"/>
          </a:xfrm>
          <a:prstGeom prst="rect">
            <a:avLst/>
          </a:prstGeom>
          <a:noFill/>
          <a:ln>
            <a:noFill/>
          </a:ln>
        </p:spPr>
        <p:txBody>
          <a:bodyPr spcFirstLastPara="1" wrap="square" lIns="72850" tIns="72850" rIns="72850" bIns="72850" anchor="t" anchorCtr="0">
            <a:noAutofit/>
          </a:bodyPr>
          <a:lstStyle>
            <a:lvl1pPr marL="0" marR="0" lvl="0" indent="0" algn="l" rtl="0">
              <a:spcBef>
                <a:spcPts val="0"/>
              </a:spcBef>
              <a:spcAft>
                <a:spcPts val="0"/>
              </a:spcAft>
              <a:buClr>
                <a:schemeClr val="dk1"/>
              </a:buClr>
              <a:buSzPts val="3400"/>
              <a:buFont typeface="Calibri"/>
              <a:buNone/>
              <a:defRPr sz="3400" i="0" u="none" strike="noStrike" cap="none">
                <a:solidFill>
                  <a:schemeClr val="dk1"/>
                </a:solidFill>
                <a:latin typeface="Calibri"/>
                <a:ea typeface="Calibri"/>
                <a:cs typeface="Calibri"/>
                <a:sym typeface="Calibri"/>
              </a:defRPr>
            </a:lvl1pPr>
            <a:lvl2pPr lvl="1" indent="0" rtl="0">
              <a:spcBef>
                <a:spcPts val="0"/>
              </a:spcBef>
              <a:spcAft>
                <a:spcPts val="0"/>
              </a:spcAft>
              <a:buSzPts val="3800"/>
              <a:buFont typeface="Calibri"/>
              <a:buNone/>
              <a:defRPr sz="3800">
                <a:latin typeface="Calibri"/>
                <a:ea typeface="Calibri"/>
                <a:cs typeface="Calibri"/>
                <a:sym typeface="Calibri"/>
              </a:defRPr>
            </a:lvl2pPr>
            <a:lvl3pPr lvl="2" indent="0" rtl="0">
              <a:spcBef>
                <a:spcPts val="0"/>
              </a:spcBef>
              <a:spcAft>
                <a:spcPts val="0"/>
              </a:spcAft>
              <a:buSzPts val="3800"/>
              <a:buFont typeface="Calibri"/>
              <a:buNone/>
              <a:defRPr sz="3800">
                <a:latin typeface="Calibri"/>
                <a:ea typeface="Calibri"/>
                <a:cs typeface="Calibri"/>
                <a:sym typeface="Calibri"/>
              </a:defRPr>
            </a:lvl3pPr>
            <a:lvl4pPr lvl="3" indent="0" rtl="0">
              <a:spcBef>
                <a:spcPts val="0"/>
              </a:spcBef>
              <a:spcAft>
                <a:spcPts val="0"/>
              </a:spcAft>
              <a:buSzPts val="3800"/>
              <a:buFont typeface="Calibri"/>
              <a:buNone/>
              <a:defRPr sz="3800">
                <a:latin typeface="Calibri"/>
                <a:ea typeface="Calibri"/>
                <a:cs typeface="Calibri"/>
                <a:sym typeface="Calibri"/>
              </a:defRPr>
            </a:lvl4pPr>
            <a:lvl5pPr lvl="4" indent="0" rtl="0">
              <a:spcBef>
                <a:spcPts val="0"/>
              </a:spcBef>
              <a:spcAft>
                <a:spcPts val="0"/>
              </a:spcAft>
              <a:buSzPts val="3800"/>
              <a:buFont typeface="Calibri"/>
              <a:buNone/>
              <a:defRPr sz="3800">
                <a:latin typeface="Calibri"/>
                <a:ea typeface="Calibri"/>
                <a:cs typeface="Calibri"/>
                <a:sym typeface="Calibri"/>
              </a:defRPr>
            </a:lvl5pPr>
            <a:lvl6pPr lvl="5" indent="0" rtl="0">
              <a:spcBef>
                <a:spcPts val="0"/>
              </a:spcBef>
              <a:spcAft>
                <a:spcPts val="0"/>
              </a:spcAft>
              <a:buSzPts val="3800"/>
              <a:buFont typeface="Calibri"/>
              <a:buNone/>
              <a:defRPr sz="3800">
                <a:latin typeface="Calibri"/>
                <a:ea typeface="Calibri"/>
                <a:cs typeface="Calibri"/>
                <a:sym typeface="Calibri"/>
              </a:defRPr>
            </a:lvl6pPr>
            <a:lvl7pPr lvl="6" indent="0" rtl="0">
              <a:spcBef>
                <a:spcPts val="0"/>
              </a:spcBef>
              <a:spcAft>
                <a:spcPts val="0"/>
              </a:spcAft>
              <a:buSzPts val="3800"/>
              <a:buFont typeface="Calibri"/>
              <a:buNone/>
              <a:defRPr sz="3800">
                <a:latin typeface="Calibri"/>
                <a:ea typeface="Calibri"/>
                <a:cs typeface="Calibri"/>
                <a:sym typeface="Calibri"/>
              </a:defRPr>
            </a:lvl7pPr>
            <a:lvl8pPr lvl="7" indent="0" rtl="0">
              <a:spcBef>
                <a:spcPts val="0"/>
              </a:spcBef>
              <a:spcAft>
                <a:spcPts val="0"/>
              </a:spcAft>
              <a:buSzPts val="3800"/>
              <a:buFont typeface="Calibri"/>
              <a:buNone/>
              <a:defRPr sz="3800">
                <a:latin typeface="Calibri"/>
                <a:ea typeface="Calibri"/>
                <a:cs typeface="Calibri"/>
                <a:sym typeface="Calibri"/>
              </a:defRPr>
            </a:lvl8pPr>
            <a:lvl9pPr lvl="8" indent="0" rtl="0">
              <a:spcBef>
                <a:spcPts val="0"/>
              </a:spcBef>
              <a:spcAft>
                <a:spcPts val="0"/>
              </a:spcAft>
              <a:buSzPts val="3800"/>
              <a:buFont typeface="Calibri"/>
              <a:buNone/>
              <a:defRPr sz="3800">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o innholdsdeler med logo">
  <p:cSld name="TWO_OBJECTS_2_1">
    <p:spTree>
      <p:nvGrpSpPr>
        <p:cNvPr id="1" name="Shape 97"/>
        <p:cNvGrpSpPr/>
        <p:nvPr/>
      </p:nvGrpSpPr>
      <p:grpSpPr>
        <a:xfrm>
          <a:off x="0" y="0"/>
          <a:ext cx="0" cy="0"/>
          <a:chOff x="0" y="0"/>
          <a:chExt cx="0" cy="0"/>
        </a:xfrm>
      </p:grpSpPr>
      <p:pic>
        <p:nvPicPr>
          <p:cNvPr id="98" name="Google Shape;98;p25"/>
          <p:cNvPicPr preferRelativeResize="0"/>
          <p:nvPr/>
        </p:nvPicPr>
        <p:blipFill rotWithShape="1">
          <a:blip r:embed="rId2">
            <a:alphaModFix/>
          </a:blip>
          <a:srcRect l="-8813"/>
          <a:stretch/>
        </p:blipFill>
        <p:spPr>
          <a:xfrm>
            <a:off x="0" y="4629163"/>
            <a:ext cx="1913636" cy="514337"/>
          </a:xfrm>
          <a:prstGeom prst="rect">
            <a:avLst/>
          </a:prstGeom>
          <a:noFill/>
          <a:ln>
            <a:noFill/>
          </a:ln>
        </p:spPr>
      </p:pic>
      <p:sp>
        <p:nvSpPr>
          <p:cNvPr id="99" name="Google Shape;99;p25"/>
          <p:cNvSpPr txBox="1">
            <a:spLocks noGrp="1"/>
          </p:cNvSpPr>
          <p:nvPr>
            <p:ph type="title"/>
          </p:nvPr>
        </p:nvSpPr>
        <p:spPr>
          <a:xfrm>
            <a:off x="457204" y="217696"/>
            <a:ext cx="8311500" cy="712800"/>
          </a:xfrm>
          <a:prstGeom prst="rect">
            <a:avLst/>
          </a:prstGeom>
          <a:noFill/>
          <a:ln>
            <a:noFill/>
          </a:ln>
        </p:spPr>
        <p:txBody>
          <a:bodyPr spcFirstLastPara="1" wrap="square" lIns="72850" tIns="72850" rIns="72850" bIns="72850" anchor="t" anchorCtr="0">
            <a:noAutofit/>
          </a:bodyPr>
          <a:lstStyle>
            <a:lvl1pPr marL="0" marR="0" lvl="0" indent="0" algn="l" rtl="0">
              <a:spcBef>
                <a:spcPts val="0"/>
              </a:spcBef>
              <a:spcAft>
                <a:spcPts val="0"/>
              </a:spcAft>
              <a:buClr>
                <a:schemeClr val="dk1"/>
              </a:buClr>
              <a:buSzPts val="3400"/>
              <a:buFont typeface="Calibri"/>
              <a:buNone/>
              <a:defRPr sz="3400" i="0" u="none" strike="noStrike" cap="none">
                <a:solidFill>
                  <a:schemeClr val="dk1"/>
                </a:solidFill>
                <a:latin typeface="Calibri"/>
                <a:ea typeface="Calibri"/>
                <a:cs typeface="Calibri"/>
                <a:sym typeface="Calibri"/>
              </a:defRPr>
            </a:lvl1pPr>
            <a:lvl2pPr lvl="1" indent="0" rtl="0">
              <a:spcBef>
                <a:spcPts val="0"/>
              </a:spcBef>
              <a:spcAft>
                <a:spcPts val="0"/>
              </a:spcAft>
              <a:buSzPts val="3800"/>
              <a:buFont typeface="Calibri"/>
              <a:buNone/>
              <a:defRPr sz="3800">
                <a:latin typeface="Calibri"/>
                <a:ea typeface="Calibri"/>
                <a:cs typeface="Calibri"/>
                <a:sym typeface="Calibri"/>
              </a:defRPr>
            </a:lvl2pPr>
            <a:lvl3pPr lvl="2" indent="0" rtl="0">
              <a:spcBef>
                <a:spcPts val="0"/>
              </a:spcBef>
              <a:spcAft>
                <a:spcPts val="0"/>
              </a:spcAft>
              <a:buSzPts val="3800"/>
              <a:buFont typeface="Calibri"/>
              <a:buNone/>
              <a:defRPr sz="3800">
                <a:latin typeface="Calibri"/>
                <a:ea typeface="Calibri"/>
                <a:cs typeface="Calibri"/>
                <a:sym typeface="Calibri"/>
              </a:defRPr>
            </a:lvl3pPr>
            <a:lvl4pPr lvl="3" indent="0" rtl="0">
              <a:spcBef>
                <a:spcPts val="0"/>
              </a:spcBef>
              <a:spcAft>
                <a:spcPts val="0"/>
              </a:spcAft>
              <a:buSzPts val="3800"/>
              <a:buFont typeface="Calibri"/>
              <a:buNone/>
              <a:defRPr sz="3800">
                <a:latin typeface="Calibri"/>
                <a:ea typeface="Calibri"/>
                <a:cs typeface="Calibri"/>
                <a:sym typeface="Calibri"/>
              </a:defRPr>
            </a:lvl4pPr>
            <a:lvl5pPr lvl="4" indent="0" rtl="0">
              <a:spcBef>
                <a:spcPts val="0"/>
              </a:spcBef>
              <a:spcAft>
                <a:spcPts val="0"/>
              </a:spcAft>
              <a:buSzPts val="3800"/>
              <a:buFont typeface="Calibri"/>
              <a:buNone/>
              <a:defRPr sz="3800">
                <a:latin typeface="Calibri"/>
                <a:ea typeface="Calibri"/>
                <a:cs typeface="Calibri"/>
                <a:sym typeface="Calibri"/>
              </a:defRPr>
            </a:lvl5pPr>
            <a:lvl6pPr lvl="5" indent="0" rtl="0">
              <a:spcBef>
                <a:spcPts val="0"/>
              </a:spcBef>
              <a:spcAft>
                <a:spcPts val="0"/>
              </a:spcAft>
              <a:buSzPts val="3800"/>
              <a:buFont typeface="Calibri"/>
              <a:buNone/>
              <a:defRPr sz="3800">
                <a:latin typeface="Calibri"/>
                <a:ea typeface="Calibri"/>
                <a:cs typeface="Calibri"/>
                <a:sym typeface="Calibri"/>
              </a:defRPr>
            </a:lvl6pPr>
            <a:lvl7pPr lvl="6" indent="0" rtl="0">
              <a:spcBef>
                <a:spcPts val="0"/>
              </a:spcBef>
              <a:spcAft>
                <a:spcPts val="0"/>
              </a:spcAft>
              <a:buSzPts val="3800"/>
              <a:buFont typeface="Calibri"/>
              <a:buNone/>
              <a:defRPr sz="3800">
                <a:latin typeface="Calibri"/>
                <a:ea typeface="Calibri"/>
                <a:cs typeface="Calibri"/>
                <a:sym typeface="Calibri"/>
              </a:defRPr>
            </a:lvl7pPr>
            <a:lvl8pPr lvl="7" indent="0" rtl="0">
              <a:spcBef>
                <a:spcPts val="0"/>
              </a:spcBef>
              <a:spcAft>
                <a:spcPts val="0"/>
              </a:spcAft>
              <a:buSzPts val="3800"/>
              <a:buFont typeface="Calibri"/>
              <a:buNone/>
              <a:defRPr sz="3800">
                <a:latin typeface="Calibri"/>
                <a:ea typeface="Calibri"/>
                <a:cs typeface="Calibri"/>
                <a:sym typeface="Calibri"/>
              </a:defRPr>
            </a:lvl8pPr>
            <a:lvl9pPr lvl="8" indent="0" rtl="0">
              <a:spcBef>
                <a:spcPts val="0"/>
              </a:spcBef>
              <a:spcAft>
                <a:spcPts val="0"/>
              </a:spcAft>
              <a:buSzPts val="3800"/>
              <a:buFont typeface="Calibri"/>
              <a:buNone/>
              <a:defRPr sz="3800">
                <a:latin typeface="Calibri"/>
                <a:ea typeface="Calibri"/>
                <a:cs typeface="Calibri"/>
                <a:sym typeface="Calibri"/>
              </a:defRPr>
            </a:lvl9pPr>
          </a:lstStyle>
          <a:p>
            <a:endParaRPr/>
          </a:p>
        </p:txBody>
      </p:sp>
      <p:sp>
        <p:nvSpPr>
          <p:cNvPr id="100" name="Google Shape;100;p25"/>
          <p:cNvSpPr txBox="1">
            <a:spLocks noGrp="1"/>
          </p:cNvSpPr>
          <p:nvPr>
            <p:ph type="body" idx="1"/>
          </p:nvPr>
        </p:nvSpPr>
        <p:spPr>
          <a:xfrm>
            <a:off x="457200" y="932400"/>
            <a:ext cx="4098900" cy="3357900"/>
          </a:xfrm>
          <a:prstGeom prst="rect">
            <a:avLst/>
          </a:prstGeom>
          <a:noFill/>
          <a:ln>
            <a:noFill/>
          </a:ln>
        </p:spPr>
        <p:txBody>
          <a:bodyPr spcFirstLastPara="1" wrap="square" lIns="72850" tIns="72850" rIns="72850" bIns="72850" anchor="t" anchorCtr="0">
            <a:noAutofit/>
          </a:bodyPr>
          <a:lstStyle>
            <a:lvl1pPr marL="457200" marR="0" lvl="0" indent="-342900" algn="l" rtl="0">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3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3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01" name="Google Shape;101;p25"/>
          <p:cNvSpPr txBox="1">
            <a:spLocks noGrp="1"/>
          </p:cNvSpPr>
          <p:nvPr>
            <p:ph type="body" idx="2"/>
          </p:nvPr>
        </p:nvSpPr>
        <p:spPr>
          <a:xfrm>
            <a:off x="4740713" y="932400"/>
            <a:ext cx="4063500" cy="3357900"/>
          </a:xfrm>
          <a:prstGeom prst="rect">
            <a:avLst/>
          </a:prstGeom>
          <a:noFill/>
          <a:ln>
            <a:noFill/>
          </a:ln>
        </p:spPr>
        <p:txBody>
          <a:bodyPr spcFirstLastPara="1" wrap="square" lIns="72850" tIns="72850" rIns="72850" bIns="72850" anchor="t" anchorCtr="0">
            <a:noAutofit/>
          </a:bodyPr>
          <a:lstStyle>
            <a:lvl1pPr marL="457200" marR="0" lvl="0" indent="-342900" algn="l" rtl="0">
              <a:spcBef>
                <a:spcPts val="500"/>
              </a:spcBef>
              <a:spcAft>
                <a:spcPts val="0"/>
              </a:spcAft>
              <a:buClr>
                <a:schemeClr val="dk1"/>
              </a:buClr>
              <a:buSzPts val="1800"/>
              <a:buFont typeface="Noto Sans Symbols"/>
              <a:buChar char="▪"/>
              <a:defRPr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3pPr>
            <a:lvl4pPr marL="1828800" marR="0" lvl="3" indent="-304800" algn="l" rtl="0">
              <a:spcBef>
                <a:spcPts val="3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4pPr>
            <a:lvl5pPr marL="2286000" marR="0" lvl="4" indent="-304800" algn="l" rtl="0">
              <a:spcBef>
                <a:spcPts val="3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5pPr>
            <a:lvl6pPr marL="2743200" marR="0" lvl="5"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6pPr>
            <a:lvl7pPr marL="3200400" marR="0" lvl="6"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7pPr>
            <a:lvl8pPr marL="3657600" marR="0" lvl="7"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8pPr>
            <a:lvl9pPr marL="4114800" marR="0" lvl="8"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tel og beskrivelse for del">
  <p:cSld name="TWO_OBJECTS_1">
    <p:spTree>
      <p:nvGrpSpPr>
        <p:cNvPr id="1" name="Shape 102"/>
        <p:cNvGrpSpPr/>
        <p:nvPr/>
      </p:nvGrpSpPr>
      <p:grpSpPr>
        <a:xfrm>
          <a:off x="0" y="0"/>
          <a:ext cx="0" cy="0"/>
          <a:chOff x="0" y="0"/>
          <a:chExt cx="0" cy="0"/>
        </a:xfrm>
      </p:grpSpPr>
      <p:sp>
        <p:nvSpPr>
          <p:cNvPr id="103" name="Google Shape;103;p26"/>
          <p:cNvSpPr/>
          <p:nvPr/>
        </p:nvSpPr>
        <p:spPr>
          <a:xfrm>
            <a:off x="4556010" y="-867"/>
            <a:ext cx="4588200" cy="5143500"/>
          </a:xfrm>
          <a:prstGeom prst="rect">
            <a:avLst/>
          </a:prstGeom>
          <a:solidFill>
            <a:schemeClr val="dk2"/>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700" b="0" i="0" u="none" strike="noStrike" cap="none">
              <a:solidFill>
                <a:schemeClr val="lt1"/>
              </a:solidFill>
              <a:latin typeface="Calibri"/>
              <a:ea typeface="Calibri"/>
              <a:cs typeface="Calibri"/>
              <a:sym typeface="Calibri"/>
            </a:endParaRPr>
          </a:p>
        </p:txBody>
      </p:sp>
      <p:sp>
        <p:nvSpPr>
          <p:cNvPr id="104" name="Google Shape;104;p26"/>
          <p:cNvSpPr txBox="1">
            <a:spLocks noGrp="1"/>
          </p:cNvSpPr>
          <p:nvPr>
            <p:ph type="body" idx="1"/>
          </p:nvPr>
        </p:nvSpPr>
        <p:spPr>
          <a:xfrm>
            <a:off x="4740713" y="-782"/>
            <a:ext cx="4063500" cy="5143500"/>
          </a:xfrm>
          <a:prstGeom prst="rect">
            <a:avLst/>
          </a:prstGeom>
          <a:noFill/>
          <a:ln>
            <a:noFill/>
          </a:ln>
        </p:spPr>
        <p:txBody>
          <a:bodyPr spcFirstLastPara="1" wrap="square" lIns="72850" tIns="72850" rIns="72850" bIns="72850" anchor="ctr" anchorCtr="0">
            <a:noAutofit/>
          </a:bodyPr>
          <a:lstStyle>
            <a:lvl1pPr marL="457200" marR="0" lvl="0" indent="-342900" algn="l" rtl="0">
              <a:spcBef>
                <a:spcPts val="500"/>
              </a:spcBef>
              <a:spcAft>
                <a:spcPts val="0"/>
              </a:spcAft>
              <a:buClr>
                <a:schemeClr val="dk1"/>
              </a:buClr>
              <a:buSzPts val="1800"/>
              <a:buFont typeface="Noto Sans Symbols"/>
              <a:buChar char="▪"/>
              <a:defRPr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3pPr>
            <a:lvl4pPr marL="1828800" marR="0" lvl="3" indent="-304800" algn="l" rtl="0">
              <a:spcBef>
                <a:spcPts val="3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4pPr>
            <a:lvl5pPr marL="2286000" marR="0" lvl="4" indent="-304800" algn="l" rtl="0">
              <a:spcBef>
                <a:spcPts val="3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5pPr>
            <a:lvl6pPr marL="2743200" marR="0" lvl="5"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6pPr>
            <a:lvl7pPr marL="3200400" marR="0" lvl="6"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7pPr>
            <a:lvl8pPr marL="3657600" marR="0" lvl="7"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8pPr>
            <a:lvl9pPr marL="4114800" marR="0" lvl="8"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105" name="Google Shape;105;p26"/>
          <p:cNvSpPr txBox="1">
            <a:spLocks noGrp="1"/>
          </p:cNvSpPr>
          <p:nvPr>
            <p:ph type="title"/>
          </p:nvPr>
        </p:nvSpPr>
        <p:spPr>
          <a:xfrm>
            <a:off x="288000" y="217700"/>
            <a:ext cx="4052700" cy="2406300"/>
          </a:xfrm>
          <a:prstGeom prst="rect">
            <a:avLst/>
          </a:prstGeom>
          <a:noFill/>
          <a:ln>
            <a:noFill/>
          </a:ln>
        </p:spPr>
        <p:txBody>
          <a:bodyPr spcFirstLastPara="1" wrap="square" lIns="72850" tIns="72850" rIns="72850" bIns="72850" anchor="b" anchorCtr="0">
            <a:noAutofit/>
          </a:bodyPr>
          <a:lstStyle>
            <a:lvl1pPr marL="0" marR="0" lvl="0" indent="0" algn="l" rtl="0">
              <a:spcBef>
                <a:spcPts val="0"/>
              </a:spcBef>
              <a:spcAft>
                <a:spcPts val="0"/>
              </a:spcAft>
              <a:buClr>
                <a:schemeClr val="dk1"/>
              </a:buClr>
              <a:buSzPts val="3400"/>
              <a:buNone/>
              <a:defRPr i="0" u="none" strike="noStrike" cap="none">
                <a:solidFill>
                  <a:schemeClr val="dk1"/>
                </a:solidFill>
              </a:defRPr>
            </a:lvl1pPr>
            <a:lvl2pPr lvl="1" indent="0" rtl="0">
              <a:spcBef>
                <a:spcPts val="0"/>
              </a:spcBef>
              <a:spcAft>
                <a:spcPts val="0"/>
              </a:spcAft>
              <a:buSzPts val="3800"/>
              <a:buFont typeface="Calibri"/>
              <a:buNone/>
              <a:defRPr sz="3800">
                <a:latin typeface="Calibri"/>
                <a:ea typeface="Calibri"/>
                <a:cs typeface="Calibri"/>
                <a:sym typeface="Calibri"/>
              </a:defRPr>
            </a:lvl2pPr>
            <a:lvl3pPr lvl="2" indent="0" rtl="0">
              <a:spcBef>
                <a:spcPts val="0"/>
              </a:spcBef>
              <a:spcAft>
                <a:spcPts val="0"/>
              </a:spcAft>
              <a:buSzPts val="3800"/>
              <a:buFont typeface="Calibri"/>
              <a:buNone/>
              <a:defRPr sz="3800">
                <a:latin typeface="Calibri"/>
                <a:ea typeface="Calibri"/>
                <a:cs typeface="Calibri"/>
                <a:sym typeface="Calibri"/>
              </a:defRPr>
            </a:lvl3pPr>
            <a:lvl4pPr lvl="3" indent="0" rtl="0">
              <a:spcBef>
                <a:spcPts val="0"/>
              </a:spcBef>
              <a:spcAft>
                <a:spcPts val="0"/>
              </a:spcAft>
              <a:buSzPts val="3800"/>
              <a:buFont typeface="Calibri"/>
              <a:buNone/>
              <a:defRPr sz="3800">
                <a:latin typeface="Calibri"/>
                <a:ea typeface="Calibri"/>
                <a:cs typeface="Calibri"/>
                <a:sym typeface="Calibri"/>
              </a:defRPr>
            </a:lvl4pPr>
            <a:lvl5pPr lvl="4" indent="0" rtl="0">
              <a:spcBef>
                <a:spcPts val="0"/>
              </a:spcBef>
              <a:spcAft>
                <a:spcPts val="0"/>
              </a:spcAft>
              <a:buSzPts val="3800"/>
              <a:buFont typeface="Calibri"/>
              <a:buNone/>
              <a:defRPr sz="3800">
                <a:latin typeface="Calibri"/>
                <a:ea typeface="Calibri"/>
                <a:cs typeface="Calibri"/>
                <a:sym typeface="Calibri"/>
              </a:defRPr>
            </a:lvl5pPr>
            <a:lvl6pPr lvl="5" indent="0" rtl="0">
              <a:spcBef>
                <a:spcPts val="0"/>
              </a:spcBef>
              <a:spcAft>
                <a:spcPts val="0"/>
              </a:spcAft>
              <a:buSzPts val="3800"/>
              <a:buFont typeface="Calibri"/>
              <a:buNone/>
              <a:defRPr sz="3800">
                <a:latin typeface="Calibri"/>
                <a:ea typeface="Calibri"/>
                <a:cs typeface="Calibri"/>
                <a:sym typeface="Calibri"/>
              </a:defRPr>
            </a:lvl6pPr>
            <a:lvl7pPr lvl="6" indent="0" rtl="0">
              <a:spcBef>
                <a:spcPts val="0"/>
              </a:spcBef>
              <a:spcAft>
                <a:spcPts val="0"/>
              </a:spcAft>
              <a:buSzPts val="3800"/>
              <a:buFont typeface="Calibri"/>
              <a:buNone/>
              <a:defRPr sz="3800">
                <a:latin typeface="Calibri"/>
                <a:ea typeface="Calibri"/>
                <a:cs typeface="Calibri"/>
                <a:sym typeface="Calibri"/>
              </a:defRPr>
            </a:lvl7pPr>
            <a:lvl8pPr lvl="7" indent="0" rtl="0">
              <a:spcBef>
                <a:spcPts val="0"/>
              </a:spcBef>
              <a:spcAft>
                <a:spcPts val="0"/>
              </a:spcAft>
              <a:buSzPts val="3800"/>
              <a:buFont typeface="Calibri"/>
              <a:buNone/>
              <a:defRPr sz="3800">
                <a:latin typeface="Calibri"/>
                <a:ea typeface="Calibri"/>
                <a:cs typeface="Calibri"/>
                <a:sym typeface="Calibri"/>
              </a:defRPr>
            </a:lvl8pPr>
            <a:lvl9pPr lvl="8" indent="0" rtl="0">
              <a:spcBef>
                <a:spcPts val="0"/>
              </a:spcBef>
              <a:spcAft>
                <a:spcPts val="0"/>
              </a:spcAft>
              <a:buSzPts val="3800"/>
              <a:buFont typeface="Calibri"/>
              <a:buNone/>
              <a:defRPr sz="3800">
                <a:latin typeface="Calibri"/>
                <a:ea typeface="Calibri"/>
                <a:cs typeface="Calibri"/>
                <a:sym typeface="Calibri"/>
              </a:defRPr>
            </a:lvl9pPr>
          </a:lstStyle>
          <a:p>
            <a:endParaRPr/>
          </a:p>
        </p:txBody>
      </p:sp>
      <p:sp>
        <p:nvSpPr>
          <p:cNvPr id="106" name="Google Shape;106;p26"/>
          <p:cNvSpPr txBox="1">
            <a:spLocks noGrp="1"/>
          </p:cNvSpPr>
          <p:nvPr>
            <p:ph type="subTitle" idx="2"/>
          </p:nvPr>
        </p:nvSpPr>
        <p:spPr>
          <a:xfrm>
            <a:off x="288000" y="2623925"/>
            <a:ext cx="4052700" cy="2142300"/>
          </a:xfrm>
          <a:prstGeom prst="rect">
            <a:avLst/>
          </a:prstGeom>
          <a:noFill/>
          <a:ln>
            <a:noFill/>
          </a:ln>
        </p:spPr>
        <p:txBody>
          <a:bodyPr spcFirstLastPara="1" wrap="square" lIns="72850" tIns="72850" rIns="72850" bIns="72850" anchor="t" anchorCtr="0">
            <a:noAutofit/>
          </a:bodyPr>
          <a:lstStyle>
            <a:lvl1pPr lvl="0" rtl="0">
              <a:spcBef>
                <a:spcPts val="0"/>
              </a:spcBef>
              <a:spcAft>
                <a:spcPts val="0"/>
              </a:spcAft>
              <a:buNone/>
              <a:defRPr sz="1900">
                <a:latin typeface="Calibri"/>
                <a:ea typeface="Calibri"/>
                <a:cs typeface="Calibri"/>
                <a:sym typeface="Calibri"/>
              </a:defRPr>
            </a:lvl1pPr>
            <a:lvl2pPr lvl="1" rtl="0">
              <a:spcBef>
                <a:spcPts val="0"/>
              </a:spcBef>
              <a:spcAft>
                <a:spcPts val="0"/>
              </a:spcAft>
              <a:buNone/>
              <a:defRPr sz="1900"/>
            </a:lvl2pPr>
            <a:lvl3pPr lvl="2" rtl="0">
              <a:spcBef>
                <a:spcPts val="0"/>
              </a:spcBef>
              <a:spcAft>
                <a:spcPts val="0"/>
              </a:spcAft>
              <a:buNone/>
              <a:defRPr sz="1900"/>
            </a:lvl3pPr>
            <a:lvl4pPr lvl="3" rtl="0">
              <a:spcBef>
                <a:spcPts val="0"/>
              </a:spcBef>
              <a:spcAft>
                <a:spcPts val="0"/>
              </a:spcAft>
              <a:buNone/>
              <a:defRPr sz="1900"/>
            </a:lvl4pPr>
            <a:lvl5pPr lvl="4" rtl="0">
              <a:spcBef>
                <a:spcPts val="0"/>
              </a:spcBef>
              <a:spcAft>
                <a:spcPts val="0"/>
              </a:spcAft>
              <a:buNone/>
              <a:defRPr sz="1900"/>
            </a:lvl5pPr>
            <a:lvl6pPr lvl="5" rtl="0">
              <a:spcBef>
                <a:spcPts val="0"/>
              </a:spcBef>
              <a:spcAft>
                <a:spcPts val="0"/>
              </a:spcAft>
              <a:buNone/>
              <a:defRPr sz="1900"/>
            </a:lvl6pPr>
            <a:lvl7pPr lvl="6" rtl="0">
              <a:spcBef>
                <a:spcPts val="0"/>
              </a:spcBef>
              <a:spcAft>
                <a:spcPts val="0"/>
              </a:spcAft>
              <a:buNone/>
              <a:defRPr sz="1900"/>
            </a:lvl7pPr>
            <a:lvl8pPr lvl="7" rtl="0">
              <a:spcBef>
                <a:spcPts val="0"/>
              </a:spcBef>
              <a:spcAft>
                <a:spcPts val="0"/>
              </a:spcAft>
              <a:buNone/>
              <a:defRPr sz="1900"/>
            </a:lvl8pPr>
            <a:lvl9pPr lvl="8" rtl="0">
              <a:spcBef>
                <a:spcPts val="0"/>
              </a:spcBef>
              <a:spcAft>
                <a:spcPts val="0"/>
              </a:spcAft>
              <a:buNone/>
              <a:defRPr sz="19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tel og beskrivelse for del med logo">
  <p:cSld name="TWO_OBJECTS_1_1">
    <p:spTree>
      <p:nvGrpSpPr>
        <p:cNvPr id="1" name="Shape 107"/>
        <p:cNvGrpSpPr/>
        <p:nvPr/>
      </p:nvGrpSpPr>
      <p:grpSpPr>
        <a:xfrm>
          <a:off x="0" y="0"/>
          <a:ext cx="0" cy="0"/>
          <a:chOff x="0" y="0"/>
          <a:chExt cx="0" cy="0"/>
        </a:xfrm>
      </p:grpSpPr>
      <p:sp>
        <p:nvSpPr>
          <p:cNvPr id="108" name="Google Shape;108;p27"/>
          <p:cNvSpPr/>
          <p:nvPr/>
        </p:nvSpPr>
        <p:spPr>
          <a:xfrm>
            <a:off x="4556010" y="-867"/>
            <a:ext cx="4588200" cy="5143500"/>
          </a:xfrm>
          <a:prstGeom prst="rect">
            <a:avLst/>
          </a:prstGeom>
          <a:solidFill>
            <a:schemeClr val="dk2"/>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700" b="0" i="0" u="none" strike="noStrike" cap="none">
              <a:solidFill>
                <a:schemeClr val="lt1"/>
              </a:solidFill>
              <a:latin typeface="Calibri"/>
              <a:ea typeface="Calibri"/>
              <a:cs typeface="Calibri"/>
              <a:sym typeface="Calibri"/>
            </a:endParaRPr>
          </a:p>
        </p:txBody>
      </p:sp>
      <p:sp>
        <p:nvSpPr>
          <p:cNvPr id="109" name="Google Shape;109;p27"/>
          <p:cNvSpPr txBox="1">
            <a:spLocks noGrp="1"/>
          </p:cNvSpPr>
          <p:nvPr>
            <p:ph type="title"/>
          </p:nvPr>
        </p:nvSpPr>
        <p:spPr>
          <a:xfrm>
            <a:off x="288000" y="217700"/>
            <a:ext cx="4052700" cy="2406300"/>
          </a:xfrm>
          <a:prstGeom prst="rect">
            <a:avLst/>
          </a:prstGeom>
          <a:noFill/>
          <a:ln>
            <a:noFill/>
          </a:ln>
        </p:spPr>
        <p:txBody>
          <a:bodyPr spcFirstLastPara="1" wrap="square" lIns="72850" tIns="72850" rIns="72850" bIns="72850" anchor="b" anchorCtr="0">
            <a:noAutofit/>
          </a:bodyPr>
          <a:lstStyle>
            <a:lvl1pPr marL="0" marR="0" lvl="0" indent="0" algn="l" rtl="0">
              <a:spcBef>
                <a:spcPts val="0"/>
              </a:spcBef>
              <a:spcAft>
                <a:spcPts val="0"/>
              </a:spcAft>
              <a:buClr>
                <a:schemeClr val="dk1"/>
              </a:buClr>
              <a:buSzPts val="3400"/>
              <a:buNone/>
              <a:defRPr i="0" u="none" strike="noStrike" cap="none">
                <a:solidFill>
                  <a:schemeClr val="dk1"/>
                </a:solidFill>
              </a:defRPr>
            </a:lvl1pPr>
            <a:lvl2pPr lvl="1" indent="0" rtl="0">
              <a:spcBef>
                <a:spcPts val="0"/>
              </a:spcBef>
              <a:spcAft>
                <a:spcPts val="0"/>
              </a:spcAft>
              <a:buSzPts val="3800"/>
              <a:buFont typeface="Calibri"/>
              <a:buNone/>
              <a:defRPr sz="3800">
                <a:latin typeface="Calibri"/>
                <a:ea typeface="Calibri"/>
                <a:cs typeface="Calibri"/>
                <a:sym typeface="Calibri"/>
              </a:defRPr>
            </a:lvl2pPr>
            <a:lvl3pPr lvl="2" indent="0" rtl="0">
              <a:spcBef>
                <a:spcPts val="0"/>
              </a:spcBef>
              <a:spcAft>
                <a:spcPts val="0"/>
              </a:spcAft>
              <a:buSzPts val="3800"/>
              <a:buFont typeface="Calibri"/>
              <a:buNone/>
              <a:defRPr sz="3800">
                <a:latin typeface="Calibri"/>
                <a:ea typeface="Calibri"/>
                <a:cs typeface="Calibri"/>
                <a:sym typeface="Calibri"/>
              </a:defRPr>
            </a:lvl3pPr>
            <a:lvl4pPr lvl="3" indent="0" rtl="0">
              <a:spcBef>
                <a:spcPts val="0"/>
              </a:spcBef>
              <a:spcAft>
                <a:spcPts val="0"/>
              </a:spcAft>
              <a:buSzPts val="3800"/>
              <a:buFont typeface="Calibri"/>
              <a:buNone/>
              <a:defRPr sz="3800">
                <a:latin typeface="Calibri"/>
                <a:ea typeface="Calibri"/>
                <a:cs typeface="Calibri"/>
                <a:sym typeface="Calibri"/>
              </a:defRPr>
            </a:lvl4pPr>
            <a:lvl5pPr lvl="4" indent="0" rtl="0">
              <a:spcBef>
                <a:spcPts val="0"/>
              </a:spcBef>
              <a:spcAft>
                <a:spcPts val="0"/>
              </a:spcAft>
              <a:buSzPts val="3800"/>
              <a:buFont typeface="Calibri"/>
              <a:buNone/>
              <a:defRPr sz="3800">
                <a:latin typeface="Calibri"/>
                <a:ea typeface="Calibri"/>
                <a:cs typeface="Calibri"/>
                <a:sym typeface="Calibri"/>
              </a:defRPr>
            </a:lvl5pPr>
            <a:lvl6pPr lvl="5" indent="0" rtl="0">
              <a:spcBef>
                <a:spcPts val="0"/>
              </a:spcBef>
              <a:spcAft>
                <a:spcPts val="0"/>
              </a:spcAft>
              <a:buSzPts val="3800"/>
              <a:buFont typeface="Calibri"/>
              <a:buNone/>
              <a:defRPr sz="3800">
                <a:latin typeface="Calibri"/>
                <a:ea typeface="Calibri"/>
                <a:cs typeface="Calibri"/>
                <a:sym typeface="Calibri"/>
              </a:defRPr>
            </a:lvl6pPr>
            <a:lvl7pPr lvl="6" indent="0" rtl="0">
              <a:spcBef>
                <a:spcPts val="0"/>
              </a:spcBef>
              <a:spcAft>
                <a:spcPts val="0"/>
              </a:spcAft>
              <a:buSzPts val="3800"/>
              <a:buFont typeface="Calibri"/>
              <a:buNone/>
              <a:defRPr sz="3800">
                <a:latin typeface="Calibri"/>
                <a:ea typeface="Calibri"/>
                <a:cs typeface="Calibri"/>
                <a:sym typeface="Calibri"/>
              </a:defRPr>
            </a:lvl7pPr>
            <a:lvl8pPr lvl="7" indent="0" rtl="0">
              <a:spcBef>
                <a:spcPts val="0"/>
              </a:spcBef>
              <a:spcAft>
                <a:spcPts val="0"/>
              </a:spcAft>
              <a:buSzPts val="3800"/>
              <a:buFont typeface="Calibri"/>
              <a:buNone/>
              <a:defRPr sz="3800">
                <a:latin typeface="Calibri"/>
                <a:ea typeface="Calibri"/>
                <a:cs typeface="Calibri"/>
                <a:sym typeface="Calibri"/>
              </a:defRPr>
            </a:lvl8pPr>
            <a:lvl9pPr lvl="8" indent="0" rtl="0">
              <a:spcBef>
                <a:spcPts val="0"/>
              </a:spcBef>
              <a:spcAft>
                <a:spcPts val="0"/>
              </a:spcAft>
              <a:buSzPts val="3800"/>
              <a:buFont typeface="Calibri"/>
              <a:buNone/>
              <a:defRPr sz="3800">
                <a:latin typeface="Calibri"/>
                <a:ea typeface="Calibri"/>
                <a:cs typeface="Calibri"/>
                <a:sym typeface="Calibri"/>
              </a:defRPr>
            </a:lvl9pPr>
          </a:lstStyle>
          <a:p>
            <a:endParaRPr/>
          </a:p>
        </p:txBody>
      </p:sp>
      <p:sp>
        <p:nvSpPr>
          <p:cNvPr id="110" name="Google Shape;110;p27"/>
          <p:cNvSpPr txBox="1">
            <a:spLocks noGrp="1"/>
          </p:cNvSpPr>
          <p:nvPr>
            <p:ph type="subTitle" idx="1"/>
          </p:nvPr>
        </p:nvSpPr>
        <p:spPr>
          <a:xfrm>
            <a:off x="288000" y="2623925"/>
            <a:ext cx="4052700" cy="2142300"/>
          </a:xfrm>
          <a:prstGeom prst="rect">
            <a:avLst/>
          </a:prstGeom>
          <a:noFill/>
          <a:ln>
            <a:noFill/>
          </a:ln>
        </p:spPr>
        <p:txBody>
          <a:bodyPr spcFirstLastPara="1" wrap="square" lIns="72850" tIns="72850" rIns="72850" bIns="72850" anchor="t" anchorCtr="0">
            <a:noAutofit/>
          </a:bodyPr>
          <a:lstStyle>
            <a:lvl1pPr lvl="0" rtl="0">
              <a:spcBef>
                <a:spcPts val="0"/>
              </a:spcBef>
              <a:spcAft>
                <a:spcPts val="0"/>
              </a:spcAft>
              <a:buNone/>
              <a:defRPr sz="1900">
                <a:latin typeface="Calibri"/>
                <a:ea typeface="Calibri"/>
                <a:cs typeface="Calibri"/>
                <a:sym typeface="Calibri"/>
              </a:defRPr>
            </a:lvl1pPr>
            <a:lvl2pPr lvl="1" rtl="0">
              <a:spcBef>
                <a:spcPts val="0"/>
              </a:spcBef>
              <a:spcAft>
                <a:spcPts val="0"/>
              </a:spcAft>
              <a:buNone/>
              <a:defRPr sz="1900"/>
            </a:lvl2pPr>
            <a:lvl3pPr lvl="2" rtl="0">
              <a:spcBef>
                <a:spcPts val="0"/>
              </a:spcBef>
              <a:spcAft>
                <a:spcPts val="0"/>
              </a:spcAft>
              <a:buNone/>
              <a:defRPr sz="1900"/>
            </a:lvl3pPr>
            <a:lvl4pPr lvl="3" rtl="0">
              <a:spcBef>
                <a:spcPts val="0"/>
              </a:spcBef>
              <a:spcAft>
                <a:spcPts val="0"/>
              </a:spcAft>
              <a:buNone/>
              <a:defRPr sz="1900"/>
            </a:lvl4pPr>
            <a:lvl5pPr lvl="4" rtl="0">
              <a:spcBef>
                <a:spcPts val="0"/>
              </a:spcBef>
              <a:spcAft>
                <a:spcPts val="0"/>
              </a:spcAft>
              <a:buNone/>
              <a:defRPr sz="1900"/>
            </a:lvl5pPr>
            <a:lvl6pPr lvl="5" rtl="0">
              <a:spcBef>
                <a:spcPts val="0"/>
              </a:spcBef>
              <a:spcAft>
                <a:spcPts val="0"/>
              </a:spcAft>
              <a:buNone/>
              <a:defRPr sz="1900"/>
            </a:lvl6pPr>
            <a:lvl7pPr lvl="6" rtl="0">
              <a:spcBef>
                <a:spcPts val="0"/>
              </a:spcBef>
              <a:spcAft>
                <a:spcPts val="0"/>
              </a:spcAft>
              <a:buNone/>
              <a:defRPr sz="1900"/>
            </a:lvl7pPr>
            <a:lvl8pPr lvl="7" rtl="0">
              <a:spcBef>
                <a:spcPts val="0"/>
              </a:spcBef>
              <a:spcAft>
                <a:spcPts val="0"/>
              </a:spcAft>
              <a:buNone/>
              <a:defRPr sz="1900"/>
            </a:lvl8pPr>
            <a:lvl9pPr lvl="8" rtl="0">
              <a:spcBef>
                <a:spcPts val="0"/>
              </a:spcBef>
              <a:spcAft>
                <a:spcPts val="0"/>
              </a:spcAft>
              <a:buNone/>
              <a:defRPr sz="1900"/>
            </a:lvl9pPr>
          </a:lstStyle>
          <a:p>
            <a:endParaRPr/>
          </a:p>
        </p:txBody>
      </p:sp>
      <p:pic>
        <p:nvPicPr>
          <p:cNvPr id="111" name="Google Shape;111;p27"/>
          <p:cNvPicPr preferRelativeResize="0"/>
          <p:nvPr/>
        </p:nvPicPr>
        <p:blipFill rotWithShape="1">
          <a:blip r:embed="rId2">
            <a:alphaModFix/>
          </a:blip>
          <a:srcRect l="-8813"/>
          <a:stretch/>
        </p:blipFill>
        <p:spPr>
          <a:xfrm>
            <a:off x="0" y="4629163"/>
            <a:ext cx="1913636" cy="514337"/>
          </a:xfrm>
          <a:prstGeom prst="rect">
            <a:avLst/>
          </a:prstGeom>
          <a:noFill/>
          <a:ln>
            <a:noFill/>
          </a:ln>
        </p:spPr>
      </p:pic>
      <p:sp>
        <p:nvSpPr>
          <p:cNvPr id="112" name="Google Shape;112;p27"/>
          <p:cNvSpPr txBox="1">
            <a:spLocks noGrp="1"/>
          </p:cNvSpPr>
          <p:nvPr>
            <p:ph type="body" idx="2"/>
          </p:nvPr>
        </p:nvSpPr>
        <p:spPr>
          <a:xfrm>
            <a:off x="4740713" y="-782"/>
            <a:ext cx="4063500" cy="5143500"/>
          </a:xfrm>
          <a:prstGeom prst="rect">
            <a:avLst/>
          </a:prstGeom>
          <a:noFill/>
          <a:ln>
            <a:noFill/>
          </a:ln>
        </p:spPr>
        <p:txBody>
          <a:bodyPr spcFirstLastPara="1" wrap="square" lIns="72850" tIns="72850" rIns="72850" bIns="72850" anchor="ctr" anchorCtr="0">
            <a:noAutofit/>
          </a:bodyPr>
          <a:lstStyle>
            <a:lvl1pPr marL="457200" marR="0" lvl="0" indent="-342900" algn="l" rtl="0">
              <a:spcBef>
                <a:spcPts val="500"/>
              </a:spcBef>
              <a:spcAft>
                <a:spcPts val="0"/>
              </a:spcAft>
              <a:buClr>
                <a:schemeClr val="dk1"/>
              </a:buClr>
              <a:buSzPts val="1800"/>
              <a:buFont typeface="Noto Sans Symbols"/>
              <a:buChar char="▪"/>
              <a:defRPr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3pPr>
            <a:lvl4pPr marL="1828800" marR="0" lvl="3" indent="-304800" algn="l" rtl="0">
              <a:spcBef>
                <a:spcPts val="3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4pPr>
            <a:lvl5pPr marL="2286000" marR="0" lvl="4" indent="-304800" algn="l" rtl="0">
              <a:spcBef>
                <a:spcPts val="300"/>
              </a:spcBef>
              <a:spcAft>
                <a:spcPts val="0"/>
              </a:spcAft>
              <a:buClr>
                <a:schemeClr val="dk1"/>
              </a:buClr>
              <a:buSzPts val="1200"/>
              <a:buFont typeface="Noto Sans Symbols"/>
              <a:buChar char="▪"/>
              <a:defRPr b="0" i="0" u="none" strike="noStrike" cap="none">
                <a:solidFill>
                  <a:schemeClr val="dk1"/>
                </a:solidFill>
                <a:latin typeface="Calibri"/>
                <a:ea typeface="Calibri"/>
                <a:cs typeface="Calibri"/>
                <a:sym typeface="Calibri"/>
              </a:defRPr>
            </a:lvl5pPr>
            <a:lvl6pPr marL="2743200" marR="0" lvl="5"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6pPr>
            <a:lvl7pPr marL="3200400" marR="0" lvl="6"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7pPr>
            <a:lvl8pPr marL="3657600" marR="0" lvl="7"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8pPr>
            <a:lvl9pPr marL="4114800" marR="0" lvl="8" indent="-304800" algn="l" rtl="0">
              <a:spcBef>
                <a:spcPts val="300"/>
              </a:spcBef>
              <a:spcAft>
                <a:spcPts val="0"/>
              </a:spcAft>
              <a:buClr>
                <a:schemeClr val="dk1"/>
              </a:buClr>
              <a:buSzPts val="1200"/>
              <a:buFont typeface="Arial"/>
              <a:buChar char="•"/>
              <a:defRPr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tort tall">
  <p:cSld name="CUSTOM_3">
    <p:spTree>
      <p:nvGrpSpPr>
        <p:cNvPr id="1" name="Shape 113"/>
        <p:cNvGrpSpPr/>
        <p:nvPr/>
      </p:nvGrpSpPr>
      <p:grpSpPr>
        <a:xfrm>
          <a:off x="0" y="0"/>
          <a:ext cx="0" cy="0"/>
          <a:chOff x="0" y="0"/>
          <a:chExt cx="0" cy="0"/>
        </a:xfrm>
      </p:grpSpPr>
      <p:sp>
        <p:nvSpPr>
          <p:cNvPr id="114" name="Google Shape;114;p28"/>
          <p:cNvSpPr/>
          <p:nvPr/>
        </p:nvSpPr>
        <p:spPr>
          <a:xfrm>
            <a:off x="-43" y="2572583"/>
            <a:ext cx="9144000" cy="2571000"/>
          </a:xfrm>
          <a:prstGeom prst="rect">
            <a:avLst/>
          </a:prstGeom>
          <a:solidFill>
            <a:schemeClr val="dk2"/>
          </a:solidFill>
          <a:ln>
            <a:noFill/>
          </a:ln>
        </p:spPr>
        <p:txBody>
          <a:bodyPr spcFirstLastPara="1" wrap="square" lIns="72850" tIns="36425" rIns="72850" bIns="36425" anchor="ctr" anchorCtr="0">
            <a:noAutofit/>
          </a:bodyPr>
          <a:lstStyle/>
          <a:p>
            <a:pPr marL="0" marR="0" lvl="0" indent="0" algn="ctr" rtl="0">
              <a:spcBef>
                <a:spcPts val="0"/>
              </a:spcBef>
              <a:spcAft>
                <a:spcPts val="0"/>
              </a:spcAft>
              <a:buNone/>
            </a:pPr>
            <a:endParaRPr sz="1700" b="0" i="0" u="none" strike="noStrike" cap="none">
              <a:solidFill>
                <a:schemeClr val="lt1"/>
              </a:solidFill>
              <a:latin typeface="Calibri"/>
              <a:ea typeface="Calibri"/>
              <a:cs typeface="Calibri"/>
              <a:sym typeface="Calibri"/>
            </a:endParaRPr>
          </a:p>
        </p:txBody>
      </p:sp>
      <p:sp>
        <p:nvSpPr>
          <p:cNvPr id="115" name="Google Shape;115;p28"/>
          <p:cNvSpPr txBox="1"/>
          <p:nvPr/>
        </p:nvSpPr>
        <p:spPr>
          <a:xfrm>
            <a:off x="288000" y="1650"/>
            <a:ext cx="8568000" cy="2571000"/>
          </a:xfrm>
          <a:prstGeom prst="rect">
            <a:avLst/>
          </a:prstGeom>
          <a:noFill/>
          <a:ln>
            <a:noFill/>
          </a:ln>
        </p:spPr>
        <p:txBody>
          <a:bodyPr spcFirstLastPara="1" wrap="square" lIns="72850" tIns="72850" rIns="72850" bIns="72850" anchor="b" anchorCtr="0">
            <a:noAutofit/>
          </a:bodyPr>
          <a:lstStyle/>
          <a:p>
            <a:pPr marL="0" lvl="0" indent="0" algn="ctr" rtl="0">
              <a:spcBef>
                <a:spcPts val="0"/>
              </a:spcBef>
              <a:spcAft>
                <a:spcPts val="0"/>
              </a:spcAft>
              <a:buNone/>
            </a:pPr>
            <a:r>
              <a:rPr lang="no" sz="11200">
                <a:latin typeface="Calibri"/>
                <a:ea typeface="Calibri"/>
                <a:cs typeface="Calibri"/>
                <a:sym typeface="Calibri"/>
              </a:rPr>
              <a:t>xx %</a:t>
            </a:r>
            <a:endParaRPr sz="11200">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116"/>
        <p:cNvGrpSpPr/>
        <p:nvPr/>
      </p:nvGrpSpPr>
      <p:grpSpPr>
        <a:xfrm>
          <a:off x="0" y="0"/>
          <a:ext cx="0" cy="0"/>
          <a:chOff x="0" y="0"/>
          <a:chExt cx="0" cy="0"/>
        </a:xfrm>
      </p:grpSpPr>
      <p:sp>
        <p:nvSpPr>
          <p:cNvPr id="117" name="Google Shape;117;p29"/>
          <p:cNvSpPr txBox="1">
            <a:spLocks noGrp="1"/>
          </p:cNvSpPr>
          <p:nvPr>
            <p:ph type="title"/>
          </p:nvPr>
        </p:nvSpPr>
        <p:spPr>
          <a:xfrm>
            <a:off x="288000" y="0"/>
            <a:ext cx="8568000" cy="5143500"/>
          </a:xfrm>
          <a:prstGeom prst="rect">
            <a:avLst/>
          </a:prstGeom>
          <a:noFill/>
          <a:ln>
            <a:noFill/>
          </a:ln>
        </p:spPr>
        <p:txBody>
          <a:bodyPr spcFirstLastPara="1" wrap="square" lIns="72850" tIns="72850" rIns="72850" bIns="72850" anchor="ctr" anchorCtr="0">
            <a:noAutofit/>
          </a:bodyPr>
          <a:lstStyle>
            <a:lvl1pPr marL="0" marR="0" lvl="0" indent="0" algn="l" rtl="0">
              <a:spcBef>
                <a:spcPts val="0"/>
              </a:spcBef>
              <a:spcAft>
                <a:spcPts val="0"/>
              </a:spcAft>
              <a:buClr>
                <a:schemeClr val="dk1"/>
              </a:buClr>
              <a:buSzPts val="4800"/>
              <a:buFont typeface="Calibri"/>
              <a:buNone/>
              <a:defRPr sz="4800" b="0" i="0" u="none" strike="noStrike" cap="none">
                <a:solidFill>
                  <a:schemeClr val="dk1"/>
                </a:solidFill>
                <a:latin typeface="Calibri"/>
                <a:ea typeface="Calibri"/>
                <a:cs typeface="Calibri"/>
                <a:sym typeface="Calibri"/>
              </a:defRPr>
            </a:lvl1pPr>
            <a:lvl2pPr lvl="1" indent="0" rtl="0">
              <a:spcBef>
                <a:spcPts val="0"/>
              </a:spcBef>
              <a:spcAft>
                <a:spcPts val="0"/>
              </a:spcAft>
              <a:buSzPts val="4800"/>
              <a:buNone/>
              <a:defRPr sz="4800"/>
            </a:lvl2pPr>
            <a:lvl3pPr lvl="2" indent="0" rtl="0">
              <a:spcBef>
                <a:spcPts val="0"/>
              </a:spcBef>
              <a:spcAft>
                <a:spcPts val="0"/>
              </a:spcAft>
              <a:buSzPts val="4800"/>
              <a:buNone/>
              <a:defRPr sz="4800"/>
            </a:lvl3pPr>
            <a:lvl4pPr lvl="3" indent="0" rtl="0">
              <a:spcBef>
                <a:spcPts val="0"/>
              </a:spcBef>
              <a:spcAft>
                <a:spcPts val="0"/>
              </a:spcAft>
              <a:buSzPts val="4800"/>
              <a:buNone/>
              <a:defRPr sz="4800"/>
            </a:lvl4pPr>
            <a:lvl5pPr lvl="4" indent="0" rtl="0">
              <a:spcBef>
                <a:spcPts val="0"/>
              </a:spcBef>
              <a:spcAft>
                <a:spcPts val="0"/>
              </a:spcAft>
              <a:buSzPts val="4800"/>
              <a:buNone/>
              <a:defRPr sz="4800"/>
            </a:lvl5pPr>
            <a:lvl6pPr lvl="5" indent="0" rtl="0">
              <a:spcBef>
                <a:spcPts val="0"/>
              </a:spcBef>
              <a:spcAft>
                <a:spcPts val="0"/>
              </a:spcAft>
              <a:buSzPts val="4800"/>
              <a:buNone/>
              <a:defRPr sz="4800"/>
            </a:lvl6pPr>
            <a:lvl7pPr lvl="6" indent="0" rtl="0">
              <a:spcBef>
                <a:spcPts val="0"/>
              </a:spcBef>
              <a:spcAft>
                <a:spcPts val="0"/>
              </a:spcAft>
              <a:buSzPts val="4800"/>
              <a:buNone/>
              <a:defRPr sz="4800"/>
            </a:lvl7pPr>
            <a:lvl8pPr lvl="7" indent="0" rtl="0">
              <a:spcBef>
                <a:spcPts val="0"/>
              </a:spcBef>
              <a:spcAft>
                <a:spcPts val="0"/>
              </a:spcAft>
              <a:buSzPts val="4800"/>
              <a:buNone/>
              <a:defRPr sz="4800"/>
            </a:lvl8pPr>
            <a:lvl9pPr lvl="8" indent="0" rtl="0">
              <a:spcBef>
                <a:spcPts val="0"/>
              </a:spcBef>
              <a:spcAft>
                <a:spcPts val="0"/>
              </a:spcAft>
              <a:buSzPts val="4800"/>
              <a:buNone/>
              <a:defRPr sz="4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re tittel med logo">
  <p:cSld name="TITLE_ONLY_1">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288000" y="0"/>
            <a:ext cx="8568000" cy="5143500"/>
          </a:xfrm>
          <a:prstGeom prst="rect">
            <a:avLst/>
          </a:prstGeom>
          <a:noFill/>
          <a:ln>
            <a:noFill/>
          </a:ln>
        </p:spPr>
        <p:txBody>
          <a:bodyPr spcFirstLastPara="1" wrap="square" lIns="72850" tIns="72850" rIns="72850" bIns="72850" anchor="ctr" anchorCtr="0">
            <a:noAutofit/>
          </a:bodyPr>
          <a:lstStyle>
            <a:lvl1pPr marL="0" marR="0" lvl="0" indent="0" algn="l" rtl="0">
              <a:spcBef>
                <a:spcPts val="0"/>
              </a:spcBef>
              <a:spcAft>
                <a:spcPts val="0"/>
              </a:spcAft>
              <a:buClr>
                <a:schemeClr val="dk1"/>
              </a:buClr>
              <a:buSzPts val="4800"/>
              <a:buFont typeface="Calibri"/>
              <a:buNone/>
              <a:defRPr sz="4800" b="0" i="0" u="none" strike="noStrike" cap="none">
                <a:solidFill>
                  <a:schemeClr val="dk1"/>
                </a:solidFill>
                <a:latin typeface="Calibri"/>
                <a:ea typeface="Calibri"/>
                <a:cs typeface="Calibri"/>
                <a:sym typeface="Calibri"/>
              </a:defRPr>
            </a:lvl1pPr>
            <a:lvl2pPr lvl="1" indent="0" rtl="0">
              <a:spcBef>
                <a:spcPts val="0"/>
              </a:spcBef>
              <a:spcAft>
                <a:spcPts val="0"/>
              </a:spcAft>
              <a:buSzPts val="4800"/>
              <a:buNone/>
              <a:defRPr sz="4800"/>
            </a:lvl2pPr>
            <a:lvl3pPr lvl="2" indent="0" rtl="0">
              <a:spcBef>
                <a:spcPts val="0"/>
              </a:spcBef>
              <a:spcAft>
                <a:spcPts val="0"/>
              </a:spcAft>
              <a:buSzPts val="4800"/>
              <a:buNone/>
              <a:defRPr sz="4800"/>
            </a:lvl3pPr>
            <a:lvl4pPr lvl="3" indent="0" rtl="0">
              <a:spcBef>
                <a:spcPts val="0"/>
              </a:spcBef>
              <a:spcAft>
                <a:spcPts val="0"/>
              </a:spcAft>
              <a:buSzPts val="4800"/>
              <a:buNone/>
              <a:defRPr sz="4800"/>
            </a:lvl4pPr>
            <a:lvl5pPr lvl="4" indent="0" rtl="0">
              <a:spcBef>
                <a:spcPts val="0"/>
              </a:spcBef>
              <a:spcAft>
                <a:spcPts val="0"/>
              </a:spcAft>
              <a:buSzPts val="4800"/>
              <a:buNone/>
              <a:defRPr sz="4800"/>
            </a:lvl5pPr>
            <a:lvl6pPr lvl="5" indent="0" rtl="0">
              <a:spcBef>
                <a:spcPts val="0"/>
              </a:spcBef>
              <a:spcAft>
                <a:spcPts val="0"/>
              </a:spcAft>
              <a:buSzPts val="4800"/>
              <a:buNone/>
              <a:defRPr sz="4800"/>
            </a:lvl6pPr>
            <a:lvl7pPr lvl="6" indent="0" rtl="0">
              <a:spcBef>
                <a:spcPts val="0"/>
              </a:spcBef>
              <a:spcAft>
                <a:spcPts val="0"/>
              </a:spcAft>
              <a:buSzPts val="4800"/>
              <a:buNone/>
              <a:defRPr sz="4800"/>
            </a:lvl7pPr>
            <a:lvl8pPr lvl="7" indent="0" rtl="0">
              <a:spcBef>
                <a:spcPts val="0"/>
              </a:spcBef>
              <a:spcAft>
                <a:spcPts val="0"/>
              </a:spcAft>
              <a:buSzPts val="4800"/>
              <a:buNone/>
              <a:defRPr sz="4800"/>
            </a:lvl8pPr>
            <a:lvl9pPr lvl="8" indent="0" rtl="0">
              <a:spcBef>
                <a:spcPts val="0"/>
              </a:spcBef>
              <a:spcAft>
                <a:spcPts val="0"/>
              </a:spcAft>
              <a:buSzPts val="4800"/>
              <a:buNone/>
              <a:defRPr sz="4800"/>
            </a:lvl9pPr>
          </a:lstStyle>
          <a:p>
            <a:endParaRPr/>
          </a:p>
        </p:txBody>
      </p:sp>
      <p:pic>
        <p:nvPicPr>
          <p:cNvPr id="120" name="Google Shape;120;p30"/>
          <p:cNvPicPr preferRelativeResize="0"/>
          <p:nvPr/>
        </p:nvPicPr>
        <p:blipFill rotWithShape="1">
          <a:blip r:embed="rId2">
            <a:alphaModFix/>
          </a:blip>
          <a:srcRect l="-8813"/>
          <a:stretch/>
        </p:blipFill>
        <p:spPr>
          <a:xfrm>
            <a:off x="0" y="4629163"/>
            <a:ext cx="1913636" cy="51433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ldetekst" type="picTx">
  <p:cSld name="PICTURE_WITH_CAPTION_TEXT">
    <p:spTree>
      <p:nvGrpSpPr>
        <p:cNvPr id="1" name="Shape 121"/>
        <p:cNvGrpSpPr/>
        <p:nvPr/>
      </p:nvGrpSpPr>
      <p:grpSpPr>
        <a:xfrm>
          <a:off x="0" y="0"/>
          <a:ext cx="0" cy="0"/>
          <a:chOff x="0" y="0"/>
          <a:chExt cx="0" cy="0"/>
        </a:xfrm>
      </p:grpSpPr>
      <p:sp>
        <p:nvSpPr>
          <p:cNvPr id="122" name="Google Shape;122;p31"/>
          <p:cNvSpPr txBox="1">
            <a:spLocks noGrp="1"/>
          </p:cNvSpPr>
          <p:nvPr>
            <p:ph type="title"/>
          </p:nvPr>
        </p:nvSpPr>
        <p:spPr>
          <a:xfrm>
            <a:off x="288000" y="4229075"/>
            <a:ext cx="8568000" cy="425100"/>
          </a:xfrm>
          <a:prstGeom prst="rect">
            <a:avLst/>
          </a:prstGeom>
          <a:noFill/>
          <a:ln>
            <a:noFill/>
          </a:ln>
        </p:spPr>
        <p:txBody>
          <a:bodyPr spcFirstLastPara="1" wrap="square" lIns="72850" tIns="72850" rIns="72850" bIns="72850" anchor="b" anchorCtr="0">
            <a:noAutofit/>
          </a:bodyPr>
          <a:lstStyle>
            <a:lvl1pPr marL="0" marR="0" lvl="0" indent="0" algn="l" rtl="0">
              <a:spcBef>
                <a:spcPts val="0"/>
              </a:spcBef>
              <a:spcAft>
                <a:spcPts val="0"/>
              </a:spcAft>
              <a:buClr>
                <a:schemeClr val="dk1"/>
              </a:buClr>
              <a:buSzPts val="1900"/>
              <a:buNone/>
              <a:defRPr sz="1900" i="1" u="none" strike="noStrike" cap="none">
                <a:solidFill>
                  <a:schemeClr val="dk1"/>
                </a:solidFill>
              </a:defRPr>
            </a:lvl1pPr>
            <a:lvl2pPr lvl="1" indent="0" rtl="0">
              <a:spcBef>
                <a:spcPts val="0"/>
              </a:spcBef>
              <a:spcAft>
                <a:spcPts val="0"/>
              </a:spcAft>
              <a:buSzPts val="1900"/>
              <a:buFont typeface="Calibri"/>
              <a:buNone/>
              <a:defRPr sz="1900" i="1">
                <a:latin typeface="Calibri"/>
                <a:ea typeface="Calibri"/>
                <a:cs typeface="Calibri"/>
                <a:sym typeface="Calibri"/>
              </a:defRPr>
            </a:lvl2pPr>
            <a:lvl3pPr lvl="2" indent="0" rtl="0">
              <a:spcBef>
                <a:spcPts val="0"/>
              </a:spcBef>
              <a:spcAft>
                <a:spcPts val="0"/>
              </a:spcAft>
              <a:buSzPts val="1900"/>
              <a:buFont typeface="Calibri"/>
              <a:buNone/>
              <a:defRPr sz="1900" i="1">
                <a:latin typeface="Calibri"/>
                <a:ea typeface="Calibri"/>
                <a:cs typeface="Calibri"/>
                <a:sym typeface="Calibri"/>
              </a:defRPr>
            </a:lvl3pPr>
            <a:lvl4pPr lvl="3" indent="0" rtl="0">
              <a:spcBef>
                <a:spcPts val="0"/>
              </a:spcBef>
              <a:spcAft>
                <a:spcPts val="0"/>
              </a:spcAft>
              <a:buSzPts val="1900"/>
              <a:buFont typeface="Calibri"/>
              <a:buNone/>
              <a:defRPr sz="1900" i="1">
                <a:latin typeface="Calibri"/>
                <a:ea typeface="Calibri"/>
                <a:cs typeface="Calibri"/>
                <a:sym typeface="Calibri"/>
              </a:defRPr>
            </a:lvl4pPr>
            <a:lvl5pPr lvl="4" indent="0" rtl="0">
              <a:spcBef>
                <a:spcPts val="0"/>
              </a:spcBef>
              <a:spcAft>
                <a:spcPts val="0"/>
              </a:spcAft>
              <a:buSzPts val="1900"/>
              <a:buFont typeface="Calibri"/>
              <a:buNone/>
              <a:defRPr sz="1900" i="1">
                <a:latin typeface="Calibri"/>
                <a:ea typeface="Calibri"/>
                <a:cs typeface="Calibri"/>
                <a:sym typeface="Calibri"/>
              </a:defRPr>
            </a:lvl5pPr>
            <a:lvl6pPr lvl="5" indent="0" rtl="0">
              <a:spcBef>
                <a:spcPts val="0"/>
              </a:spcBef>
              <a:spcAft>
                <a:spcPts val="0"/>
              </a:spcAft>
              <a:buSzPts val="1900"/>
              <a:buFont typeface="Calibri"/>
              <a:buNone/>
              <a:defRPr sz="1900" i="1">
                <a:latin typeface="Calibri"/>
                <a:ea typeface="Calibri"/>
                <a:cs typeface="Calibri"/>
                <a:sym typeface="Calibri"/>
              </a:defRPr>
            </a:lvl6pPr>
            <a:lvl7pPr lvl="6" indent="0" rtl="0">
              <a:spcBef>
                <a:spcPts val="0"/>
              </a:spcBef>
              <a:spcAft>
                <a:spcPts val="0"/>
              </a:spcAft>
              <a:buSzPts val="1900"/>
              <a:buFont typeface="Calibri"/>
              <a:buNone/>
              <a:defRPr sz="1900" i="1">
                <a:latin typeface="Calibri"/>
                <a:ea typeface="Calibri"/>
                <a:cs typeface="Calibri"/>
                <a:sym typeface="Calibri"/>
              </a:defRPr>
            </a:lvl7pPr>
            <a:lvl8pPr lvl="7" indent="0" rtl="0">
              <a:spcBef>
                <a:spcPts val="0"/>
              </a:spcBef>
              <a:spcAft>
                <a:spcPts val="0"/>
              </a:spcAft>
              <a:buSzPts val="1900"/>
              <a:buFont typeface="Calibri"/>
              <a:buNone/>
              <a:defRPr sz="1900" i="1">
                <a:latin typeface="Calibri"/>
                <a:ea typeface="Calibri"/>
                <a:cs typeface="Calibri"/>
                <a:sym typeface="Calibri"/>
              </a:defRPr>
            </a:lvl8pPr>
            <a:lvl9pPr lvl="8" indent="0" rtl="0">
              <a:spcBef>
                <a:spcPts val="0"/>
              </a:spcBef>
              <a:spcAft>
                <a:spcPts val="0"/>
              </a:spcAft>
              <a:buSzPts val="1900"/>
              <a:buFont typeface="Calibri"/>
              <a:buNone/>
              <a:defRPr sz="1900" i="1">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om">
  <p:cSld name="CUSTOM_4">
    <p:spTree>
      <p:nvGrpSpPr>
        <p:cNvPr id="1" name="Shape 123"/>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om med logo">
  <p:cSld name="CUSTOM_4_1">
    <p:spTree>
      <p:nvGrpSpPr>
        <p:cNvPr id="1" name="Shape 124"/>
        <p:cNvGrpSpPr/>
        <p:nvPr/>
      </p:nvGrpSpPr>
      <p:grpSpPr>
        <a:xfrm>
          <a:off x="0" y="0"/>
          <a:ext cx="0" cy="0"/>
          <a:chOff x="0" y="0"/>
          <a:chExt cx="0" cy="0"/>
        </a:xfrm>
      </p:grpSpPr>
      <p:pic>
        <p:nvPicPr>
          <p:cNvPr id="125" name="Google Shape;125;p33"/>
          <p:cNvPicPr preferRelativeResize="0"/>
          <p:nvPr/>
        </p:nvPicPr>
        <p:blipFill rotWithShape="1">
          <a:blip r:embed="rId2">
            <a:alphaModFix/>
          </a:blip>
          <a:srcRect l="-8813"/>
          <a:stretch/>
        </p:blipFill>
        <p:spPr>
          <a:xfrm>
            <a:off x="0" y="4629163"/>
            <a:ext cx="1913636" cy="5143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204" y="217696"/>
            <a:ext cx="8311500" cy="712800"/>
          </a:xfrm>
          <a:prstGeom prst="rect">
            <a:avLst/>
          </a:prstGeom>
          <a:noFill/>
          <a:ln>
            <a:noFill/>
          </a:ln>
        </p:spPr>
        <p:txBody>
          <a:bodyPr spcFirstLastPara="1" wrap="square" lIns="72850" tIns="72850" rIns="72850" bIns="72850" anchor="t" anchorCtr="0">
            <a:noAutofit/>
          </a:bodyPr>
          <a:lstStyle>
            <a:lvl1pPr marL="0" marR="0" lvl="0" indent="0" algn="l" rtl="0">
              <a:spcBef>
                <a:spcPts val="0"/>
              </a:spcBef>
              <a:spcAft>
                <a:spcPts val="0"/>
              </a:spcAft>
              <a:buClr>
                <a:schemeClr val="dk1"/>
              </a:buClr>
              <a:buSzPts val="3400"/>
              <a:buFont typeface="Calibri"/>
              <a:buNone/>
              <a:defRPr sz="3400" i="0" u="none" strike="noStrike" cap="none">
                <a:solidFill>
                  <a:schemeClr val="dk1"/>
                </a:solidFill>
                <a:latin typeface="Calibri"/>
                <a:ea typeface="Calibri"/>
                <a:cs typeface="Calibri"/>
                <a:sym typeface="Calibri"/>
              </a:defRPr>
            </a:lvl1pPr>
            <a:lvl2pPr lvl="1" indent="0" rtl="0">
              <a:spcBef>
                <a:spcPts val="0"/>
              </a:spcBef>
              <a:spcAft>
                <a:spcPts val="0"/>
              </a:spcAft>
              <a:buSzPts val="3800"/>
              <a:buFont typeface="Calibri"/>
              <a:buNone/>
              <a:defRPr sz="3800">
                <a:latin typeface="Calibri"/>
                <a:ea typeface="Calibri"/>
                <a:cs typeface="Calibri"/>
                <a:sym typeface="Calibri"/>
              </a:defRPr>
            </a:lvl2pPr>
            <a:lvl3pPr lvl="2" indent="0" rtl="0">
              <a:spcBef>
                <a:spcPts val="0"/>
              </a:spcBef>
              <a:spcAft>
                <a:spcPts val="0"/>
              </a:spcAft>
              <a:buSzPts val="3800"/>
              <a:buFont typeface="Calibri"/>
              <a:buNone/>
              <a:defRPr sz="3800">
                <a:latin typeface="Calibri"/>
                <a:ea typeface="Calibri"/>
                <a:cs typeface="Calibri"/>
                <a:sym typeface="Calibri"/>
              </a:defRPr>
            </a:lvl3pPr>
            <a:lvl4pPr lvl="3" indent="0" rtl="0">
              <a:spcBef>
                <a:spcPts val="0"/>
              </a:spcBef>
              <a:spcAft>
                <a:spcPts val="0"/>
              </a:spcAft>
              <a:buSzPts val="3800"/>
              <a:buFont typeface="Calibri"/>
              <a:buNone/>
              <a:defRPr sz="3800">
                <a:latin typeface="Calibri"/>
                <a:ea typeface="Calibri"/>
                <a:cs typeface="Calibri"/>
                <a:sym typeface="Calibri"/>
              </a:defRPr>
            </a:lvl4pPr>
            <a:lvl5pPr lvl="4" indent="0" rtl="0">
              <a:spcBef>
                <a:spcPts val="0"/>
              </a:spcBef>
              <a:spcAft>
                <a:spcPts val="0"/>
              </a:spcAft>
              <a:buSzPts val="3800"/>
              <a:buFont typeface="Calibri"/>
              <a:buNone/>
              <a:defRPr sz="3800">
                <a:latin typeface="Calibri"/>
                <a:ea typeface="Calibri"/>
                <a:cs typeface="Calibri"/>
                <a:sym typeface="Calibri"/>
              </a:defRPr>
            </a:lvl5pPr>
            <a:lvl6pPr lvl="5" indent="0" rtl="0">
              <a:spcBef>
                <a:spcPts val="0"/>
              </a:spcBef>
              <a:spcAft>
                <a:spcPts val="0"/>
              </a:spcAft>
              <a:buSzPts val="3800"/>
              <a:buFont typeface="Calibri"/>
              <a:buNone/>
              <a:defRPr sz="3800">
                <a:latin typeface="Calibri"/>
                <a:ea typeface="Calibri"/>
                <a:cs typeface="Calibri"/>
                <a:sym typeface="Calibri"/>
              </a:defRPr>
            </a:lvl6pPr>
            <a:lvl7pPr lvl="6" indent="0" rtl="0">
              <a:spcBef>
                <a:spcPts val="0"/>
              </a:spcBef>
              <a:spcAft>
                <a:spcPts val="0"/>
              </a:spcAft>
              <a:buSzPts val="3800"/>
              <a:buFont typeface="Calibri"/>
              <a:buNone/>
              <a:defRPr sz="3800">
                <a:latin typeface="Calibri"/>
                <a:ea typeface="Calibri"/>
                <a:cs typeface="Calibri"/>
                <a:sym typeface="Calibri"/>
              </a:defRPr>
            </a:lvl7pPr>
            <a:lvl8pPr lvl="7" indent="0" rtl="0">
              <a:spcBef>
                <a:spcPts val="0"/>
              </a:spcBef>
              <a:spcAft>
                <a:spcPts val="0"/>
              </a:spcAft>
              <a:buSzPts val="3800"/>
              <a:buFont typeface="Calibri"/>
              <a:buNone/>
              <a:defRPr sz="3800">
                <a:latin typeface="Calibri"/>
                <a:ea typeface="Calibri"/>
                <a:cs typeface="Calibri"/>
                <a:sym typeface="Calibri"/>
              </a:defRPr>
            </a:lvl8pPr>
            <a:lvl9pPr lvl="8" indent="0" rtl="0">
              <a:spcBef>
                <a:spcPts val="0"/>
              </a:spcBef>
              <a:spcAft>
                <a:spcPts val="0"/>
              </a:spcAft>
              <a:buSzPts val="3800"/>
              <a:buFont typeface="Calibri"/>
              <a:buNone/>
              <a:defRPr sz="3800">
                <a:latin typeface="Calibri"/>
                <a:ea typeface="Calibri"/>
                <a:cs typeface="Calibri"/>
                <a:sym typeface="Calibri"/>
              </a:defRPr>
            </a:lvl9pPr>
          </a:lstStyle>
          <a:p>
            <a:endParaRPr/>
          </a:p>
        </p:txBody>
      </p:sp>
      <p:sp>
        <p:nvSpPr>
          <p:cNvPr id="61" name="Google Shape;61;p15"/>
          <p:cNvSpPr txBox="1">
            <a:spLocks noGrp="1"/>
          </p:cNvSpPr>
          <p:nvPr>
            <p:ph type="body" idx="1"/>
          </p:nvPr>
        </p:nvSpPr>
        <p:spPr>
          <a:xfrm>
            <a:off x="461758" y="932400"/>
            <a:ext cx="8311500" cy="3916800"/>
          </a:xfrm>
          <a:prstGeom prst="rect">
            <a:avLst/>
          </a:prstGeom>
          <a:noFill/>
          <a:ln>
            <a:noFill/>
          </a:ln>
        </p:spPr>
        <p:txBody>
          <a:bodyPr spcFirstLastPara="1" wrap="square" lIns="72850" tIns="72850" rIns="72850" bIns="72850" anchor="t" anchorCtr="0">
            <a:noAutofit/>
          </a:bodyPr>
          <a:lstStyle>
            <a:lvl1pPr marL="457200" marR="0" lvl="0"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17500" algn="l" rtl="0">
              <a:spcBef>
                <a:spcPts val="500"/>
              </a:spcBef>
              <a:spcAft>
                <a:spcPts val="0"/>
              </a:spcAft>
              <a:buClr>
                <a:schemeClr val="dk1"/>
              </a:buClr>
              <a:buSzPts val="1400"/>
              <a:buFont typeface="Noto Sans Symbols"/>
              <a:buChar char="▪"/>
              <a:defRPr b="0" i="0" u="none" strike="noStrike" cap="none">
                <a:solidFill>
                  <a:schemeClr val="dk1"/>
                </a:solidFill>
                <a:latin typeface="Calibri"/>
                <a:ea typeface="Calibri"/>
                <a:cs typeface="Calibri"/>
                <a:sym typeface="Calibri"/>
              </a:defRPr>
            </a:lvl2pPr>
            <a:lvl3pPr marL="1371600" marR="0" lvl="2"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40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4"/>
          <p:cNvSpPr txBox="1">
            <a:spLocks noGrp="1"/>
          </p:cNvSpPr>
          <p:nvPr>
            <p:ph type="ctrTitle"/>
          </p:nvPr>
        </p:nvSpPr>
        <p:spPr>
          <a:xfrm>
            <a:off x="756000" y="1272194"/>
            <a:ext cx="8003700" cy="1045500"/>
          </a:xfrm>
          <a:prstGeom prst="rect">
            <a:avLst/>
          </a:prstGeom>
        </p:spPr>
        <p:txBody>
          <a:bodyPr spcFirstLastPara="1" wrap="square" lIns="72850" tIns="72850" rIns="72850" bIns="72850" anchor="t" anchorCtr="0">
            <a:noAutofit/>
          </a:bodyPr>
          <a:lstStyle/>
          <a:p>
            <a:pPr marL="0" lvl="0" indent="0" algn="ctr" rtl="0">
              <a:spcBef>
                <a:spcPts val="0"/>
              </a:spcBef>
              <a:spcAft>
                <a:spcPts val="0"/>
              </a:spcAft>
              <a:buClr>
                <a:schemeClr val="dk1"/>
              </a:buClr>
              <a:buSzPts val="990"/>
              <a:buFont typeface="Arial"/>
              <a:buNone/>
            </a:pPr>
            <a:r>
              <a:rPr lang="no" sz="2880">
                <a:latin typeface="Arial"/>
                <a:ea typeface="Arial"/>
                <a:cs typeface="Arial"/>
                <a:sym typeface="Arial"/>
              </a:rPr>
              <a:t>Hvordan skal vi skape bærekraftige tjenester som forebygger utenforskap?</a:t>
            </a:r>
            <a:endParaRPr sz="2300">
              <a:latin typeface="Arial"/>
              <a:ea typeface="Arial"/>
              <a:cs typeface="Arial"/>
              <a:sym typeface="Arial"/>
            </a:endParaRPr>
          </a:p>
          <a:p>
            <a:pPr marL="0" lvl="0" indent="0" algn="l" rtl="0">
              <a:spcBef>
                <a:spcPts val="0"/>
              </a:spcBef>
              <a:spcAft>
                <a:spcPts val="0"/>
              </a:spcAft>
              <a:buNone/>
            </a:pPr>
            <a:endParaRPr sz="1400"/>
          </a:p>
        </p:txBody>
      </p:sp>
      <p:sp>
        <p:nvSpPr>
          <p:cNvPr id="131" name="Google Shape;131;p34"/>
          <p:cNvSpPr txBox="1">
            <a:spLocks noGrp="1"/>
          </p:cNvSpPr>
          <p:nvPr>
            <p:ph type="subTitle" idx="1"/>
          </p:nvPr>
        </p:nvSpPr>
        <p:spPr>
          <a:xfrm>
            <a:off x="71925" y="714151"/>
            <a:ext cx="6156900" cy="596400"/>
          </a:xfrm>
          <a:prstGeom prst="rect">
            <a:avLst/>
          </a:prstGeom>
        </p:spPr>
        <p:txBody>
          <a:bodyPr spcFirstLastPara="1" wrap="square" lIns="72850" tIns="71725" rIns="72850" bIns="72850" anchor="t" anchorCtr="0">
            <a:noAutofit/>
          </a:bodyPr>
          <a:lstStyle/>
          <a:p>
            <a:pPr marL="0" lvl="0" indent="0" algn="l" rtl="0">
              <a:spcBef>
                <a:spcPts val="0"/>
              </a:spcBef>
              <a:spcAft>
                <a:spcPts val="0"/>
              </a:spcAft>
              <a:buNone/>
            </a:pPr>
            <a:r>
              <a:rPr lang="no" sz="1300">
                <a:solidFill>
                  <a:srgbClr val="595959"/>
                </a:solidFill>
                <a:latin typeface="Arial"/>
                <a:ea typeface="Arial"/>
                <a:cs typeface="Arial"/>
                <a:sym typeface="Arial"/>
              </a:rPr>
              <a:t>Konferanse Hell 21.04.22 </a:t>
            </a:r>
            <a:endParaRPr sz="1300">
              <a:solidFill>
                <a:srgbClr val="595959"/>
              </a:solidFill>
              <a:latin typeface="Arial"/>
              <a:ea typeface="Arial"/>
              <a:cs typeface="Arial"/>
              <a:sym typeface="Arial"/>
            </a:endParaRPr>
          </a:p>
          <a:p>
            <a:pPr marL="0" lvl="0" indent="0" algn="l" rtl="0">
              <a:spcBef>
                <a:spcPts val="0"/>
              </a:spcBef>
              <a:spcAft>
                <a:spcPts val="0"/>
              </a:spcAft>
              <a:buNone/>
            </a:pPr>
            <a:r>
              <a:rPr lang="no" sz="1300">
                <a:solidFill>
                  <a:srgbClr val="595959"/>
                </a:solidFill>
                <a:latin typeface="Arial"/>
                <a:ea typeface="Arial"/>
                <a:cs typeface="Arial"/>
                <a:sym typeface="Arial"/>
              </a:rPr>
              <a:t>Kommunalsjef Karin Erland.</a:t>
            </a:r>
            <a:endParaRPr sz="1300">
              <a:solidFill>
                <a:srgbClr val="595959"/>
              </a:solidFill>
              <a:latin typeface="Arial"/>
              <a:ea typeface="Arial"/>
              <a:cs typeface="Arial"/>
              <a:sym typeface="Arial"/>
            </a:endParaRPr>
          </a:p>
          <a:p>
            <a:pPr marL="0" lvl="0" indent="0" algn="l" rtl="0">
              <a:spcBef>
                <a:spcPts val="0"/>
              </a:spcBef>
              <a:spcAft>
                <a:spcPts val="0"/>
              </a:spcAft>
              <a:buNone/>
            </a:pPr>
            <a:endParaRPr/>
          </a:p>
        </p:txBody>
      </p:sp>
      <p:pic>
        <p:nvPicPr>
          <p:cNvPr id="132" name="Google Shape;132;p34"/>
          <p:cNvPicPr preferRelativeResize="0"/>
          <p:nvPr/>
        </p:nvPicPr>
        <p:blipFill rotWithShape="1">
          <a:blip r:embed="rId3">
            <a:alphaModFix/>
          </a:blip>
          <a:srcRect t="27939" b="17609"/>
          <a:stretch/>
        </p:blipFill>
        <p:spPr>
          <a:xfrm>
            <a:off x="864000" y="2317650"/>
            <a:ext cx="7775996" cy="2825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body" idx="1"/>
          </p:nvPr>
        </p:nvSpPr>
        <p:spPr>
          <a:xfrm>
            <a:off x="461758" y="932400"/>
            <a:ext cx="8311500" cy="3916800"/>
          </a:xfrm>
          <a:prstGeom prst="rect">
            <a:avLst/>
          </a:prstGeom>
        </p:spPr>
        <p:txBody>
          <a:bodyPr spcFirstLastPara="1" wrap="square" lIns="72850" tIns="72850" rIns="72850" bIns="72850"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a:p>
            <a:pPr marL="457200" lvl="0" indent="-342900" algn="l" rtl="0">
              <a:spcBef>
                <a:spcPts val="600"/>
              </a:spcBef>
              <a:spcAft>
                <a:spcPts val="0"/>
              </a:spcAft>
              <a:buSzPts val="1800"/>
              <a:buChar char="-"/>
            </a:pPr>
            <a:r>
              <a:rPr lang="no"/>
              <a:t>etablering av brukerrom for rusmisbrukere</a:t>
            </a:r>
            <a:endParaRPr/>
          </a:p>
          <a:p>
            <a:pPr marL="457200" lvl="0" indent="-342900" algn="l" rtl="0">
              <a:spcBef>
                <a:spcPts val="0"/>
              </a:spcBef>
              <a:spcAft>
                <a:spcPts val="0"/>
              </a:spcAft>
              <a:buSzPts val="1800"/>
              <a:buChar char="-"/>
            </a:pPr>
            <a:r>
              <a:rPr lang="no"/>
              <a:t>bedre ambulante tjenester i samarbeid med spes.helsetjenesten</a:t>
            </a:r>
            <a:endParaRPr/>
          </a:p>
          <a:p>
            <a:pPr marL="457200" lvl="0" indent="-342900" algn="l" rtl="0">
              <a:spcBef>
                <a:spcPts val="0"/>
              </a:spcBef>
              <a:spcAft>
                <a:spcPts val="0"/>
              </a:spcAft>
              <a:buSzPts val="1800"/>
              <a:buChar char="-"/>
            </a:pPr>
            <a:r>
              <a:rPr lang="no"/>
              <a:t>etablering av kvinnetilbud/ressurssenter kvinner og rus</a:t>
            </a:r>
            <a:endParaRPr/>
          </a:p>
          <a:p>
            <a:pPr marL="457200" lvl="0" indent="-342900" algn="l" rtl="0">
              <a:spcBef>
                <a:spcPts val="0"/>
              </a:spcBef>
              <a:spcAft>
                <a:spcPts val="0"/>
              </a:spcAft>
              <a:buSzPts val="1800"/>
              <a:buChar char="-"/>
            </a:pPr>
            <a:r>
              <a:rPr lang="no"/>
              <a:t>differensiering og oppbygging av bo- og tjenestetilbudene i PHR</a:t>
            </a:r>
            <a:endParaRPr/>
          </a:p>
          <a:p>
            <a:pPr marL="457200" lvl="0" indent="-342900" algn="l" rtl="0">
              <a:spcBef>
                <a:spcPts val="0"/>
              </a:spcBef>
              <a:spcAft>
                <a:spcPts val="0"/>
              </a:spcAft>
              <a:buSzPts val="1800"/>
              <a:buChar char="-"/>
            </a:pPr>
            <a:r>
              <a:rPr lang="no"/>
              <a:t>utvikle bedre samhandling og koordinering internt og eksternt på bakgrunn av tjenesteutviklingsprosess internt (3 enheter - 1 tjeneste)</a:t>
            </a:r>
            <a:endParaRPr/>
          </a:p>
          <a:p>
            <a:pPr marL="457200" lvl="0" indent="-342900" algn="l" rtl="0">
              <a:spcBef>
                <a:spcPts val="0"/>
              </a:spcBef>
              <a:spcAft>
                <a:spcPts val="0"/>
              </a:spcAft>
              <a:buSzPts val="1800"/>
              <a:buChar char="-"/>
            </a:pPr>
            <a:r>
              <a:rPr lang="no"/>
              <a:t>bedre tilbud til ungdom i rus og ungdom i gråsonen PHR/BOA</a:t>
            </a:r>
            <a:endParaRPr/>
          </a:p>
          <a:p>
            <a:pPr marL="0" lvl="0" indent="0" algn="l" rtl="0">
              <a:spcBef>
                <a:spcPts val="600"/>
              </a:spcBef>
              <a:spcAft>
                <a:spcPts val="0"/>
              </a:spcAft>
              <a:buNone/>
            </a:pPr>
            <a:endParaRPr/>
          </a:p>
        </p:txBody>
      </p:sp>
      <p:sp>
        <p:nvSpPr>
          <p:cNvPr id="237" name="Google Shape;237;p43"/>
          <p:cNvSpPr txBox="1">
            <a:spLocks noGrp="1"/>
          </p:cNvSpPr>
          <p:nvPr>
            <p:ph type="title"/>
          </p:nvPr>
        </p:nvSpPr>
        <p:spPr>
          <a:xfrm>
            <a:off x="457204" y="217696"/>
            <a:ext cx="8311500" cy="712800"/>
          </a:xfrm>
          <a:prstGeom prst="rect">
            <a:avLst/>
          </a:prstGeom>
        </p:spPr>
        <p:txBody>
          <a:bodyPr spcFirstLastPara="1" wrap="square" lIns="72850" tIns="72850" rIns="72850" bIns="72850" anchor="t" anchorCtr="0">
            <a:noAutofit/>
          </a:bodyPr>
          <a:lstStyle/>
          <a:p>
            <a:pPr marL="0" lvl="0" indent="0" algn="l" rtl="0">
              <a:spcBef>
                <a:spcPts val="0"/>
              </a:spcBef>
              <a:spcAft>
                <a:spcPts val="0"/>
              </a:spcAft>
              <a:buNone/>
            </a:pPr>
            <a:r>
              <a:rPr lang="no"/>
              <a:t>Bærekraftsprogram og prosjekter PHR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4"/>
          <p:cNvSpPr txBox="1">
            <a:spLocks noGrp="1"/>
          </p:cNvSpPr>
          <p:nvPr>
            <p:ph type="body" idx="1"/>
          </p:nvPr>
        </p:nvSpPr>
        <p:spPr>
          <a:xfrm>
            <a:off x="461758" y="932400"/>
            <a:ext cx="8311500" cy="3916800"/>
          </a:xfrm>
          <a:prstGeom prst="rect">
            <a:avLst/>
          </a:prstGeom>
        </p:spPr>
        <p:txBody>
          <a:bodyPr spcFirstLastPara="1" wrap="square" lIns="72850" tIns="72850" rIns="72850" bIns="72850" anchor="t" anchorCtr="0">
            <a:noAutofit/>
          </a:bodyPr>
          <a:lstStyle/>
          <a:p>
            <a:pPr marL="0" lvl="0" indent="0" algn="l" rtl="0">
              <a:spcBef>
                <a:spcPts val="600"/>
              </a:spcBef>
              <a:spcAft>
                <a:spcPts val="0"/>
              </a:spcAft>
              <a:buNone/>
            </a:pPr>
            <a:r>
              <a:rPr lang="no" b="1"/>
              <a:t>Kvalifiseringsområde:</a:t>
            </a:r>
            <a:endParaRPr b="1"/>
          </a:p>
          <a:p>
            <a:pPr marL="0" lvl="0" indent="0" algn="l" rtl="0">
              <a:spcBef>
                <a:spcPts val="600"/>
              </a:spcBef>
              <a:spcAft>
                <a:spcPts val="0"/>
              </a:spcAft>
              <a:buNone/>
            </a:pPr>
            <a:r>
              <a:rPr lang="no"/>
              <a:t>her har vi kommet langt når det gjelder å omstille oss for å komme i balanse, men ikke fullt så langt når det gjelder å endre måter å jobbe på eller finne nye felles løsninger.</a:t>
            </a:r>
            <a:endParaRPr/>
          </a:p>
          <a:p>
            <a:pPr marL="0" lvl="0" indent="0" algn="l" rtl="0">
              <a:spcBef>
                <a:spcPts val="600"/>
              </a:spcBef>
              <a:spcAft>
                <a:spcPts val="0"/>
              </a:spcAft>
              <a:buNone/>
            </a:pPr>
            <a:r>
              <a:rPr lang="no" b="1"/>
              <a:t>Foreløpig er dette det vi har pekt på:</a:t>
            </a:r>
            <a:endParaRPr b="1"/>
          </a:p>
          <a:p>
            <a:pPr marL="457200" lvl="0" indent="-342900" algn="l" rtl="0">
              <a:spcBef>
                <a:spcPts val="600"/>
              </a:spcBef>
              <a:spcAft>
                <a:spcPts val="0"/>
              </a:spcAft>
              <a:buSzPts val="1800"/>
              <a:buChar char="-"/>
            </a:pPr>
            <a:r>
              <a:rPr lang="no"/>
              <a:t>prekvalifisering av nyankomne flyktninger</a:t>
            </a:r>
            <a:endParaRPr/>
          </a:p>
          <a:p>
            <a:pPr marL="457200" lvl="0" indent="-342900" algn="l" rtl="0">
              <a:spcBef>
                <a:spcPts val="0"/>
              </a:spcBef>
              <a:spcAft>
                <a:spcPts val="0"/>
              </a:spcAft>
              <a:buSzPts val="1800"/>
              <a:buChar char="-"/>
            </a:pPr>
            <a:r>
              <a:rPr lang="no"/>
              <a:t>videreutvikle kvalifiseringsprogram og tiltak </a:t>
            </a:r>
            <a:endParaRPr/>
          </a:p>
          <a:p>
            <a:pPr marL="457200" lvl="0" indent="-342900" algn="l" rtl="0">
              <a:spcBef>
                <a:spcPts val="0"/>
              </a:spcBef>
              <a:spcAft>
                <a:spcPts val="0"/>
              </a:spcAft>
              <a:buSzPts val="1800"/>
              <a:buChar char="-"/>
            </a:pPr>
            <a:r>
              <a:rPr lang="no"/>
              <a:t>jobbe med å sikre unge inkl EM inngang til arbeidslivet </a:t>
            </a:r>
            <a:endParaRPr/>
          </a:p>
          <a:p>
            <a:pPr marL="0" lvl="0" indent="0" algn="l" rtl="0">
              <a:spcBef>
                <a:spcPts val="600"/>
              </a:spcBef>
              <a:spcAft>
                <a:spcPts val="0"/>
              </a:spcAft>
              <a:buNone/>
            </a:pPr>
            <a:endParaRPr/>
          </a:p>
          <a:p>
            <a:pPr marL="0" lvl="0" indent="0" algn="l" rtl="0">
              <a:spcBef>
                <a:spcPts val="600"/>
              </a:spcBef>
              <a:spcAft>
                <a:spcPts val="0"/>
              </a:spcAft>
              <a:buNone/>
            </a:pPr>
            <a:r>
              <a:rPr lang="no"/>
              <a:t>Vi skal (etterhvert):</a:t>
            </a:r>
            <a:endParaRPr/>
          </a:p>
          <a:p>
            <a:pPr marL="0" lvl="0" indent="0" algn="l" rtl="0">
              <a:spcBef>
                <a:spcPts val="600"/>
              </a:spcBef>
              <a:spcAft>
                <a:spcPts val="0"/>
              </a:spcAft>
              <a:buNone/>
            </a:pPr>
            <a:r>
              <a:rPr lang="no"/>
              <a:t>-arbeide på tvers av enheter for å identifisere, prioritere og utvikle tiltak/prosjekter ytterligere</a:t>
            </a:r>
            <a:endParaRPr/>
          </a:p>
          <a:p>
            <a:pPr marL="0" lvl="0" indent="0" algn="l" rtl="0">
              <a:spcBef>
                <a:spcPts val="600"/>
              </a:spcBef>
              <a:spcAft>
                <a:spcPts val="0"/>
              </a:spcAft>
              <a:buNone/>
            </a:pPr>
            <a:endParaRPr/>
          </a:p>
        </p:txBody>
      </p:sp>
      <p:sp>
        <p:nvSpPr>
          <p:cNvPr id="243" name="Google Shape;243;p44"/>
          <p:cNvSpPr txBox="1">
            <a:spLocks noGrp="1"/>
          </p:cNvSpPr>
          <p:nvPr>
            <p:ph type="title"/>
          </p:nvPr>
        </p:nvSpPr>
        <p:spPr>
          <a:xfrm>
            <a:off x="533404" y="217696"/>
            <a:ext cx="8311500" cy="712800"/>
          </a:xfrm>
          <a:prstGeom prst="rect">
            <a:avLst/>
          </a:prstGeom>
        </p:spPr>
        <p:txBody>
          <a:bodyPr spcFirstLastPara="1" wrap="square" lIns="72850" tIns="72850" rIns="72850" bIns="72850" anchor="t" anchorCtr="0">
            <a:noAutofit/>
          </a:bodyPr>
          <a:lstStyle/>
          <a:p>
            <a:pPr marL="0" lvl="0" indent="0" algn="l" rtl="0">
              <a:spcBef>
                <a:spcPts val="0"/>
              </a:spcBef>
              <a:spcAft>
                <a:spcPts val="0"/>
              </a:spcAft>
              <a:buNone/>
            </a:pPr>
            <a:r>
              <a:rPr lang="no"/>
              <a:t>Bærekraftsprogram og prosjekter kvalifisering: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5"/>
          <p:cNvSpPr txBox="1">
            <a:spLocks noGrp="1"/>
          </p:cNvSpPr>
          <p:nvPr>
            <p:ph type="body" idx="1"/>
          </p:nvPr>
        </p:nvSpPr>
        <p:spPr>
          <a:xfrm>
            <a:off x="461750" y="930500"/>
            <a:ext cx="8311500" cy="3918600"/>
          </a:xfrm>
          <a:prstGeom prst="rect">
            <a:avLst/>
          </a:prstGeom>
        </p:spPr>
        <p:txBody>
          <a:bodyPr spcFirstLastPara="1" wrap="square" lIns="72850" tIns="72850" rIns="72850" bIns="72850" anchor="t" anchorCtr="0">
            <a:noAutofit/>
          </a:bodyPr>
          <a:lstStyle/>
          <a:p>
            <a:pPr marL="0" lvl="0" indent="0" algn="l" rtl="0">
              <a:lnSpc>
                <a:spcPct val="115000"/>
              </a:lnSpc>
              <a:spcBef>
                <a:spcPts val="0"/>
              </a:spcBef>
              <a:spcAft>
                <a:spcPts val="0"/>
              </a:spcAft>
              <a:buClr>
                <a:schemeClr val="dk1"/>
              </a:buClr>
              <a:buSzPts val="1100"/>
              <a:buFont typeface="Arial"/>
              <a:buNone/>
            </a:pPr>
            <a:r>
              <a:rPr lang="no" sz="1400" b="1"/>
              <a:t>Mulighet:</a:t>
            </a:r>
            <a:endParaRPr sz="1400" b="1"/>
          </a:p>
          <a:p>
            <a:pPr marL="457200" lvl="0" indent="-317500" algn="l" rtl="0">
              <a:lnSpc>
                <a:spcPct val="115000"/>
              </a:lnSpc>
              <a:spcBef>
                <a:spcPts val="0"/>
              </a:spcBef>
              <a:spcAft>
                <a:spcPts val="0"/>
              </a:spcAft>
              <a:buSzPts val="1400"/>
              <a:buFont typeface="Calibri"/>
              <a:buChar char="●"/>
            </a:pPr>
            <a:r>
              <a:rPr lang="no" sz="1400"/>
              <a:t>Tjenestemottakere som kan kvalifisere for VTA/VTAO og “Helt Med”, kan starte sin jobbkarriere med praksisplass i aktivitetstilbudene .</a:t>
            </a:r>
            <a:endParaRPr sz="1400"/>
          </a:p>
          <a:p>
            <a:pPr marL="457200" lvl="0" indent="-317500" algn="l" rtl="0">
              <a:lnSpc>
                <a:spcPct val="115000"/>
              </a:lnSpc>
              <a:spcBef>
                <a:spcPts val="0"/>
              </a:spcBef>
              <a:spcAft>
                <a:spcPts val="0"/>
              </a:spcAft>
              <a:buSzPts val="1400"/>
              <a:buFont typeface="Calibri"/>
              <a:buChar char="●"/>
            </a:pPr>
            <a:r>
              <a:rPr lang="no" sz="1400"/>
              <a:t>Praksisplassen skal kun tildeles der målsettingen er videre jobbkarriere i andre tiltak</a:t>
            </a:r>
            <a:endParaRPr sz="1400"/>
          </a:p>
          <a:p>
            <a:pPr marL="457200" lvl="0" indent="-317500" algn="l" rtl="0">
              <a:lnSpc>
                <a:spcPct val="115000"/>
              </a:lnSpc>
              <a:spcBef>
                <a:spcPts val="0"/>
              </a:spcBef>
              <a:spcAft>
                <a:spcPts val="0"/>
              </a:spcAft>
              <a:buSzPts val="1400"/>
              <a:buFont typeface="Calibri"/>
              <a:buChar char="●"/>
            </a:pPr>
            <a:r>
              <a:rPr lang="no" sz="1400"/>
              <a:t>Praksisplassen skal ha tydelige mål og med klare evalueringspunkter. </a:t>
            </a:r>
            <a:endParaRPr sz="1400"/>
          </a:p>
          <a:p>
            <a:pPr marL="457200" lvl="0" indent="-317500" algn="l" rtl="0">
              <a:lnSpc>
                <a:spcPct val="115000"/>
              </a:lnSpc>
              <a:spcBef>
                <a:spcPts val="0"/>
              </a:spcBef>
              <a:spcAft>
                <a:spcPts val="0"/>
              </a:spcAft>
              <a:buSzPts val="1400"/>
              <a:buFont typeface="Calibri"/>
              <a:buChar char="●"/>
            </a:pPr>
            <a:r>
              <a:rPr lang="no" sz="1400"/>
              <a:t>Praksisplassen skal være tidsbestemt, maks to år. </a:t>
            </a:r>
            <a:endParaRPr sz="1400"/>
          </a:p>
          <a:p>
            <a:pPr marL="0" lvl="0" indent="0" algn="l" rtl="0">
              <a:lnSpc>
                <a:spcPct val="115000"/>
              </a:lnSpc>
              <a:spcBef>
                <a:spcPts val="0"/>
              </a:spcBef>
              <a:spcAft>
                <a:spcPts val="0"/>
              </a:spcAft>
              <a:buNone/>
            </a:pPr>
            <a:r>
              <a:rPr lang="no" sz="1300" b="1"/>
              <a:t>Samarbeid med NAV og VGS, for å sikre at avgangselever med spesielle behov skal ha noe å gå til etter VGS:</a:t>
            </a:r>
            <a:endParaRPr sz="1300" b="1"/>
          </a:p>
          <a:p>
            <a:pPr marL="457200" lvl="0" indent="-304800" algn="l" rtl="0">
              <a:lnSpc>
                <a:spcPct val="115000"/>
              </a:lnSpc>
              <a:spcBef>
                <a:spcPts val="0"/>
              </a:spcBef>
              <a:spcAft>
                <a:spcPts val="0"/>
              </a:spcAft>
              <a:buSzPts val="1200"/>
              <a:buFont typeface="Calibri"/>
              <a:buChar char="●"/>
            </a:pPr>
            <a:r>
              <a:rPr lang="no" sz="1200"/>
              <a:t>Orienteringsmøte for elever/foresatte, der vi presenterer ulike muligheter for arbeid/aktivitet (PRIMA, HELT MED,  Folkehøyskoler, kommunale aktivitetstilbud m.m.)</a:t>
            </a:r>
            <a:endParaRPr sz="1200"/>
          </a:p>
          <a:p>
            <a:pPr marL="457200" lvl="0" indent="-304800" algn="l" rtl="0">
              <a:lnSpc>
                <a:spcPct val="115000"/>
              </a:lnSpc>
              <a:spcBef>
                <a:spcPts val="0"/>
              </a:spcBef>
              <a:spcAft>
                <a:spcPts val="0"/>
              </a:spcAft>
              <a:buSzPts val="1200"/>
              <a:buFont typeface="Calibri"/>
              <a:buChar char="●"/>
            </a:pPr>
            <a:r>
              <a:rPr lang="no" sz="1200"/>
              <a:t>Møte med VGS på våren, for å avdekke hvilke elever som står uten tilbud etter endt skolegang, og evt finne en løsning for disse.</a:t>
            </a:r>
            <a:endParaRPr sz="1200"/>
          </a:p>
          <a:p>
            <a:pPr marL="0" lvl="0" indent="0" algn="l" rtl="0">
              <a:lnSpc>
                <a:spcPct val="115000"/>
              </a:lnSpc>
              <a:spcBef>
                <a:spcPts val="0"/>
              </a:spcBef>
              <a:spcAft>
                <a:spcPts val="0"/>
              </a:spcAft>
              <a:buNone/>
            </a:pPr>
            <a:r>
              <a:rPr lang="no" sz="1200" b="1"/>
              <a:t>Jobb i kommunen:</a:t>
            </a:r>
            <a:endParaRPr sz="1200" b="1"/>
          </a:p>
          <a:p>
            <a:pPr marL="457200" lvl="0" indent="-304800" algn="l" rtl="0">
              <a:lnSpc>
                <a:spcPct val="115000"/>
              </a:lnSpc>
              <a:spcBef>
                <a:spcPts val="0"/>
              </a:spcBef>
              <a:spcAft>
                <a:spcPts val="0"/>
              </a:spcAft>
              <a:buSzPts val="1200"/>
              <a:buFont typeface="Calibri"/>
              <a:buChar char="●"/>
            </a:pPr>
            <a:r>
              <a:rPr lang="no" sz="1200"/>
              <a:t>I dag har vi 9 ansatte på ulike HVS gjennom ordningen “HELT MED”. Vi ønsker å kunne tilby flere arbeidsplasser også på andre enheter/områder, og vil jobbe mer med det.</a:t>
            </a:r>
            <a:endParaRPr sz="1200"/>
          </a:p>
          <a:p>
            <a:pPr marL="457200" lvl="0" indent="-304800" algn="l" rtl="0">
              <a:lnSpc>
                <a:spcPct val="115000"/>
              </a:lnSpc>
              <a:spcBef>
                <a:spcPts val="0"/>
              </a:spcBef>
              <a:spcAft>
                <a:spcPts val="0"/>
              </a:spcAft>
              <a:buSzPts val="1200"/>
              <a:buFont typeface="Calibri"/>
              <a:buChar char="●"/>
            </a:pPr>
            <a:r>
              <a:rPr lang="no" sz="1200"/>
              <a:t>Ca 35 personer er ansatt gjennom ordningen VTAO, fordelt på skoler, barnehager, HVS, byutvikling, m.fl.</a:t>
            </a:r>
            <a:endParaRPr sz="1400"/>
          </a:p>
          <a:p>
            <a:pPr marL="0" lvl="0" indent="0" algn="l" rtl="0">
              <a:lnSpc>
                <a:spcPct val="115000"/>
              </a:lnSpc>
              <a:spcBef>
                <a:spcPts val="0"/>
              </a:spcBef>
              <a:spcAft>
                <a:spcPts val="0"/>
              </a:spcAft>
              <a:buNone/>
            </a:pPr>
            <a:r>
              <a:rPr lang="no" sz="1200" b="1"/>
              <a:t>Kommunen som jobbarena:</a:t>
            </a:r>
            <a:endParaRPr sz="1200" b="1"/>
          </a:p>
          <a:p>
            <a:pPr marL="457200" lvl="0" indent="-304800" algn="l" rtl="0">
              <a:lnSpc>
                <a:spcPct val="115000"/>
              </a:lnSpc>
              <a:spcBef>
                <a:spcPts val="0"/>
              </a:spcBef>
              <a:spcAft>
                <a:spcPts val="0"/>
              </a:spcAft>
              <a:buSzPts val="1200"/>
              <a:buChar char="▪"/>
            </a:pPr>
            <a:r>
              <a:rPr lang="no" sz="1200"/>
              <a:t>konseptet “Aktiv i bedrift”; utplassering av små grupper av mennesker med funksjonsnedsettelser (med kommunalt ansatt arbeidsleder) i bedrifter i og rundt Trondheim. Eks Sverresborg / Trondheim Torg.</a:t>
            </a:r>
            <a:endParaRPr sz="1200"/>
          </a:p>
          <a:p>
            <a:pPr marL="0" lvl="0" indent="0" algn="l" rtl="0">
              <a:spcBef>
                <a:spcPts val="600"/>
              </a:spcBef>
              <a:spcAft>
                <a:spcPts val="0"/>
              </a:spcAft>
              <a:buNone/>
            </a:pPr>
            <a:endParaRPr/>
          </a:p>
        </p:txBody>
      </p:sp>
      <p:sp>
        <p:nvSpPr>
          <p:cNvPr id="249" name="Google Shape;249;p45"/>
          <p:cNvSpPr txBox="1">
            <a:spLocks noGrp="1"/>
          </p:cNvSpPr>
          <p:nvPr>
            <p:ph type="title"/>
          </p:nvPr>
        </p:nvSpPr>
        <p:spPr>
          <a:xfrm>
            <a:off x="461750" y="77650"/>
            <a:ext cx="8311500" cy="712800"/>
          </a:xfrm>
          <a:prstGeom prst="rect">
            <a:avLst/>
          </a:prstGeom>
        </p:spPr>
        <p:txBody>
          <a:bodyPr spcFirstLastPara="1" wrap="square" lIns="72850" tIns="72850" rIns="72850" bIns="72850" anchor="t" anchorCtr="0">
            <a:noAutofit/>
          </a:bodyPr>
          <a:lstStyle/>
          <a:p>
            <a:pPr marL="0" lvl="0" indent="0" algn="l" rtl="0">
              <a:spcBef>
                <a:spcPts val="0"/>
              </a:spcBef>
              <a:spcAft>
                <a:spcPts val="0"/>
              </a:spcAft>
              <a:buNone/>
            </a:pPr>
            <a:r>
              <a:rPr lang="no"/>
              <a:t>tilslutt litt konkreter fra Trondheim..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6"/>
          <p:cNvSpPr txBox="1">
            <a:spLocks noGrp="1"/>
          </p:cNvSpPr>
          <p:nvPr>
            <p:ph type="body" idx="1"/>
          </p:nvPr>
        </p:nvSpPr>
        <p:spPr>
          <a:xfrm>
            <a:off x="461758" y="932400"/>
            <a:ext cx="8311500" cy="3916800"/>
          </a:xfrm>
          <a:prstGeom prst="rect">
            <a:avLst/>
          </a:prstGeom>
        </p:spPr>
        <p:txBody>
          <a:bodyPr spcFirstLastPara="1" wrap="square" lIns="72850" tIns="72850" rIns="72850" bIns="72850"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55" name="Google Shape;255;p46"/>
          <p:cNvSpPr txBox="1">
            <a:spLocks noGrp="1"/>
          </p:cNvSpPr>
          <p:nvPr>
            <p:ph type="title"/>
          </p:nvPr>
        </p:nvSpPr>
        <p:spPr>
          <a:xfrm>
            <a:off x="457204" y="217696"/>
            <a:ext cx="8311500" cy="712800"/>
          </a:xfrm>
          <a:prstGeom prst="rect">
            <a:avLst/>
          </a:prstGeom>
        </p:spPr>
        <p:txBody>
          <a:bodyPr spcFirstLastPara="1" wrap="square" lIns="72850" tIns="72850" rIns="72850" bIns="72850" anchor="t" anchorCtr="0">
            <a:noAutofit/>
          </a:bodyPr>
          <a:lstStyle/>
          <a:p>
            <a:pPr marL="0" lvl="0" indent="0" algn="l" rtl="0">
              <a:spcBef>
                <a:spcPts val="0"/>
              </a:spcBef>
              <a:spcAft>
                <a:spcPts val="0"/>
              </a:spcAft>
              <a:buNone/>
            </a:pPr>
            <a:r>
              <a:rPr lang="no"/>
              <a:t>Mer av det som virker …</a:t>
            </a:r>
            <a:endParaRPr/>
          </a:p>
        </p:txBody>
      </p:sp>
      <p:pic>
        <p:nvPicPr>
          <p:cNvPr id="256" name="Google Shape;256;p46"/>
          <p:cNvPicPr preferRelativeResize="0"/>
          <p:nvPr/>
        </p:nvPicPr>
        <p:blipFill>
          <a:blip r:embed="rId3">
            <a:alphaModFix/>
          </a:blip>
          <a:stretch>
            <a:fillRect/>
          </a:stretch>
        </p:blipFill>
        <p:spPr>
          <a:xfrm>
            <a:off x="206070" y="1020550"/>
            <a:ext cx="1585349" cy="2258775"/>
          </a:xfrm>
          <a:prstGeom prst="rect">
            <a:avLst/>
          </a:prstGeom>
          <a:noFill/>
          <a:ln>
            <a:noFill/>
          </a:ln>
        </p:spPr>
      </p:pic>
      <p:pic>
        <p:nvPicPr>
          <p:cNvPr id="257" name="Google Shape;257;p46"/>
          <p:cNvPicPr preferRelativeResize="0"/>
          <p:nvPr/>
        </p:nvPicPr>
        <p:blipFill>
          <a:blip r:embed="rId4">
            <a:alphaModFix/>
          </a:blip>
          <a:stretch>
            <a:fillRect/>
          </a:stretch>
        </p:blipFill>
        <p:spPr>
          <a:xfrm>
            <a:off x="1504025" y="2950025"/>
            <a:ext cx="3165300" cy="1899176"/>
          </a:xfrm>
          <a:prstGeom prst="rect">
            <a:avLst/>
          </a:prstGeom>
          <a:noFill/>
          <a:ln>
            <a:noFill/>
          </a:ln>
        </p:spPr>
      </p:pic>
      <p:pic>
        <p:nvPicPr>
          <p:cNvPr id="258" name="Google Shape;258;p46"/>
          <p:cNvPicPr preferRelativeResize="0"/>
          <p:nvPr/>
        </p:nvPicPr>
        <p:blipFill>
          <a:blip r:embed="rId5">
            <a:alphaModFix/>
          </a:blip>
          <a:stretch>
            <a:fillRect/>
          </a:stretch>
        </p:blipFill>
        <p:spPr>
          <a:xfrm>
            <a:off x="2049938" y="1232113"/>
            <a:ext cx="2619375" cy="1743075"/>
          </a:xfrm>
          <a:prstGeom prst="rect">
            <a:avLst/>
          </a:prstGeom>
          <a:noFill/>
          <a:ln>
            <a:noFill/>
          </a:ln>
        </p:spPr>
      </p:pic>
      <p:pic>
        <p:nvPicPr>
          <p:cNvPr id="259" name="Google Shape;259;p46"/>
          <p:cNvPicPr preferRelativeResize="0"/>
          <p:nvPr/>
        </p:nvPicPr>
        <p:blipFill>
          <a:blip r:embed="rId6">
            <a:alphaModFix/>
          </a:blip>
          <a:stretch>
            <a:fillRect/>
          </a:stretch>
        </p:blipFill>
        <p:spPr>
          <a:xfrm>
            <a:off x="4397175" y="1232122"/>
            <a:ext cx="1868900" cy="2679250"/>
          </a:xfrm>
          <a:prstGeom prst="rect">
            <a:avLst/>
          </a:prstGeom>
          <a:noFill/>
          <a:ln>
            <a:noFill/>
          </a:ln>
        </p:spPr>
      </p:pic>
      <p:pic>
        <p:nvPicPr>
          <p:cNvPr id="260" name="Google Shape;260;p46"/>
          <p:cNvPicPr preferRelativeResize="0"/>
          <p:nvPr/>
        </p:nvPicPr>
        <p:blipFill>
          <a:blip r:embed="rId7">
            <a:alphaModFix/>
          </a:blip>
          <a:stretch>
            <a:fillRect/>
          </a:stretch>
        </p:blipFill>
        <p:spPr>
          <a:xfrm>
            <a:off x="6506821" y="2498075"/>
            <a:ext cx="2408677" cy="2803075"/>
          </a:xfrm>
          <a:prstGeom prst="rect">
            <a:avLst/>
          </a:prstGeom>
          <a:noFill/>
          <a:ln>
            <a:noFill/>
          </a:ln>
        </p:spPr>
      </p:pic>
      <p:pic>
        <p:nvPicPr>
          <p:cNvPr id="261" name="Google Shape;261;p46"/>
          <p:cNvPicPr preferRelativeResize="0"/>
          <p:nvPr/>
        </p:nvPicPr>
        <p:blipFill>
          <a:blip r:embed="rId8">
            <a:alphaModFix/>
          </a:blip>
          <a:stretch>
            <a:fillRect/>
          </a:stretch>
        </p:blipFill>
        <p:spPr>
          <a:xfrm>
            <a:off x="6577013" y="395975"/>
            <a:ext cx="2466975" cy="184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287988" y="167763"/>
            <a:ext cx="8568000" cy="76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no"/>
              <a:t>Helse og velferdsområdets hovedprioritering</a:t>
            </a:r>
            <a:endParaRPr sz="3800" b="1">
              <a:solidFill>
                <a:srgbClr val="966D25"/>
              </a:solidFill>
            </a:endParaRPr>
          </a:p>
        </p:txBody>
      </p:sp>
      <p:sp>
        <p:nvSpPr>
          <p:cNvPr id="138" name="Google Shape;138;p35"/>
          <p:cNvSpPr txBox="1"/>
          <p:nvPr/>
        </p:nvSpPr>
        <p:spPr>
          <a:xfrm>
            <a:off x="1232700" y="826650"/>
            <a:ext cx="7623300" cy="4073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no" sz="2200" b="1">
                <a:solidFill>
                  <a:srgbClr val="0067A1"/>
                </a:solidFill>
                <a:latin typeface="Calibri"/>
                <a:ea typeface="Calibri"/>
                <a:cs typeface="Calibri"/>
                <a:sym typeface="Calibri"/>
              </a:rPr>
              <a:t>Bidra til at folk bor trygt i eget hjem</a:t>
            </a:r>
            <a:r>
              <a:rPr lang="no" sz="2800">
                <a:solidFill>
                  <a:schemeClr val="dk2"/>
                </a:solidFill>
                <a:latin typeface="Calibri"/>
                <a:ea typeface="Calibri"/>
                <a:cs typeface="Calibri"/>
                <a:sym typeface="Calibri"/>
              </a:rPr>
              <a:t> </a:t>
            </a:r>
            <a:endParaRPr sz="2800">
              <a:solidFill>
                <a:schemeClr val="dk2"/>
              </a:solidFill>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no">
                <a:latin typeface="Calibri"/>
                <a:ea typeface="Calibri"/>
                <a:cs typeface="Calibri"/>
                <a:sym typeface="Calibri"/>
              </a:rPr>
              <a:t>Forsterke helsefremmende og forebyggende tilbud og tidlig innsats</a:t>
            </a: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no">
                <a:latin typeface="Calibri"/>
                <a:ea typeface="Calibri"/>
                <a:cs typeface="Calibri"/>
                <a:sym typeface="Calibri"/>
              </a:rPr>
              <a:t>Egnede boliger til den enkelte</a:t>
            </a:r>
            <a:endParaRPr>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no">
                <a:latin typeface="Calibri"/>
                <a:ea typeface="Calibri"/>
                <a:cs typeface="Calibri"/>
                <a:sym typeface="Calibri"/>
              </a:rPr>
              <a:t>Tilpassede og koordinerte tjenester ut i fra ønsker og behov</a:t>
            </a:r>
            <a:endParaRPr>
              <a:latin typeface="Calibri"/>
              <a:ea typeface="Calibri"/>
              <a:cs typeface="Calibri"/>
              <a:sym typeface="Calibri"/>
            </a:endParaRPr>
          </a:p>
          <a:p>
            <a:pPr marL="0" lvl="0" indent="0" algn="l" rtl="0">
              <a:lnSpc>
                <a:spcPct val="100000"/>
              </a:lnSpc>
              <a:spcBef>
                <a:spcPts val="1000"/>
              </a:spcBef>
              <a:spcAft>
                <a:spcPts val="0"/>
              </a:spcAft>
              <a:buNone/>
            </a:pPr>
            <a:r>
              <a:rPr lang="no" sz="2200" b="1">
                <a:solidFill>
                  <a:srgbClr val="0067A1"/>
                </a:solidFill>
                <a:latin typeface="Calibri"/>
                <a:ea typeface="Calibri"/>
                <a:cs typeface="Calibri"/>
                <a:sym typeface="Calibri"/>
              </a:rPr>
              <a:t>Innføre teknologi for sikre tjenester</a:t>
            </a:r>
            <a:endParaRPr sz="2800">
              <a:solidFill>
                <a:schemeClr val="dk2"/>
              </a:solidFill>
              <a:latin typeface="Calibri"/>
              <a:ea typeface="Calibri"/>
              <a:cs typeface="Calibri"/>
              <a:sym typeface="Calibri"/>
            </a:endParaRPr>
          </a:p>
          <a:p>
            <a:pPr marL="360000" lvl="0" indent="-178901" algn="l" rtl="0">
              <a:spcBef>
                <a:spcPts val="0"/>
              </a:spcBef>
              <a:spcAft>
                <a:spcPts val="0"/>
              </a:spcAft>
              <a:buSzPts val="1400"/>
              <a:buFont typeface="Calibri"/>
              <a:buChar char="●"/>
            </a:pPr>
            <a:r>
              <a:rPr lang="no">
                <a:latin typeface="Calibri"/>
                <a:ea typeface="Calibri"/>
                <a:cs typeface="Calibri"/>
                <a:sym typeface="Calibri"/>
              </a:rPr>
              <a:t>Helseplattformen </a:t>
            </a:r>
            <a:endParaRPr>
              <a:latin typeface="Calibri"/>
              <a:ea typeface="Calibri"/>
              <a:cs typeface="Calibri"/>
              <a:sym typeface="Calibri"/>
            </a:endParaRPr>
          </a:p>
          <a:p>
            <a:pPr marL="360000" lvl="0" indent="-178901" algn="l" rtl="0">
              <a:spcBef>
                <a:spcPts val="0"/>
              </a:spcBef>
              <a:spcAft>
                <a:spcPts val="0"/>
              </a:spcAft>
              <a:buSzPts val="1400"/>
              <a:buFont typeface="Calibri"/>
              <a:buChar char="●"/>
            </a:pPr>
            <a:r>
              <a:rPr lang="no">
                <a:latin typeface="Calibri"/>
                <a:ea typeface="Calibri"/>
                <a:cs typeface="Calibri"/>
                <a:sym typeface="Calibri"/>
              </a:rPr>
              <a:t>Teknologistøtte i tjenestene</a:t>
            </a:r>
            <a:endParaRPr>
              <a:latin typeface="Calibri"/>
              <a:ea typeface="Calibri"/>
              <a:cs typeface="Calibri"/>
              <a:sym typeface="Calibri"/>
            </a:endParaRPr>
          </a:p>
          <a:p>
            <a:pPr marL="360000" lvl="0" indent="-178901" algn="l" rtl="0">
              <a:spcBef>
                <a:spcPts val="0"/>
              </a:spcBef>
              <a:spcAft>
                <a:spcPts val="0"/>
              </a:spcAft>
              <a:buSzPts val="1400"/>
              <a:buFont typeface="Calibri"/>
              <a:buChar char="●"/>
            </a:pPr>
            <a:r>
              <a:rPr lang="no">
                <a:latin typeface="Calibri"/>
                <a:ea typeface="Calibri"/>
                <a:cs typeface="Calibri"/>
                <a:sym typeface="Calibri"/>
              </a:rPr>
              <a:t>Digitalisering for å øke selvstendighet, trygghet og effektivitet</a:t>
            </a:r>
            <a:endParaRPr>
              <a:latin typeface="Calibri"/>
              <a:ea typeface="Calibri"/>
              <a:cs typeface="Calibri"/>
              <a:sym typeface="Calibri"/>
            </a:endParaRPr>
          </a:p>
          <a:p>
            <a:pPr marL="0" lvl="0" indent="0" algn="l" rtl="0">
              <a:spcBef>
                <a:spcPts val="1000"/>
              </a:spcBef>
              <a:spcAft>
                <a:spcPts val="0"/>
              </a:spcAft>
              <a:buNone/>
            </a:pPr>
            <a:r>
              <a:rPr lang="no" sz="2200" b="1">
                <a:solidFill>
                  <a:srgbClr val="0067A1"/>
                </a:solidFill>
                <a:latin typeface="Calibri"/>
                <a:ea typeface="Calibri"/>
                <a:cs typeface="Calibri"/>
                <a:sym typeface="Calibri"/>
              </a:rPr>
              <a:t>Unngå ulikhet i levekår og helse  </a:t>
            </a:r>
            <a:endParaRPr sz="3000">
              <a:solidFill>
                <a:srgbClr val="1155CC"/>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no">
                <a:solidFill>
                  <a:schemeClr val="dk1"/>
                </a:solidFill>
                <a:latin typeface="Calibri"/>
                <a:ea typeface="Calibri"/>
                <a:cs typeface="Calibri"/>
                <a:sym typeface="Calibri"/>
              </a:rPr>
              <a:t>Tidlig og målrettet innsats</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no">
                <a:solidFill>
                  <a:schemeClr val="dk1"/>
                </a:solidFill>
                <a:latin typeface="Calibri"/>
                <a:ea typeface="Calibri"/>
                <a:cs typeface="Calibri"/>
                <a:sym typeface="Calibri"/>
              </a:rPr>
              <a:t>Tett oppfølging av ungdom som behøver bistand av NAV</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no">
                <a:solidFill>
                  <a:schemeClr val="dk1"/>
                </a:solidFill>
                <a:latin typeface="Calibri"/>
                <a:ea typeface="Calibri"/>
                <a:cs typeface="Calibri"/>
                <a:sym typeface="Calibri"/>
              </a:rPr>
              <a:t>Arbeid og aktivitet </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no">
                <a:solidFill>
                  <a:schemeClr val="dk1"/>
                </a:solidFill>
                <a:latin typeface="Calibri"/>
                <a:ea typeface="Calibri"/>
                <a:cs typeface="Calibri"/>
                <a:sym typeface="Calibri"/>
              </a:rPr>
              <a:t>Koordinerte tjenester til familier</a:t>
            </a:r>
            <a:endParaRPr>
              <a:solidFill>
                <a:schemeClr val="dk1"/>
              </a:solidFill>
              <a:latin typeface="Calibri"/>
              <a:ea typeface="Calibri"/>
              <a:cs typeface="Calibri"/>
              <a:sym typeface="Calibri"/>
            </a:endParaRPr>
          </a:p>
          <a:p>
            <a:pPr marL="0" lvl="0" indent="0" algn="l" rtl="0">
              <a:spcBef>
                <a:spcPts val="1000"/>
              </a:spcBef>
              <a:spcAft>
                <a:spcPts val="1000"/>
              </a:spcAft>
              <a:buNone/>
            </a:pPr>
            <a:endParaRPr>
              <a:latin typeface="Calibri"/>
              <a:ea typeface="Calibri"/>
              <a:cs typeface="Calibri"/>
              <a:sym typeface="Calibri"/>
            </a:endParaRPr>
          </a:p>
        </p:txBody>
      </p:sp>
      <p:grpSp>
        <p:nvGrpSpPr>
          <p:cNvPr id="139" name="Google Shape;139;p35"/>
          <p:cNvGrpSpPr/>
          <p:nvPr/>
        </p:nvGrpSpPr>
        <p:grpSpPr>
          <a:xfrm>
            <a:off x="475763" y="2350265"/>
            <a:ext cx="492760" cy="442963"/>
            <a:chOff x="4287175" y="2385625"/>
            <a:chExt cx="985125" cy="983925"/>
          </a:xfrm>
        </p:grpSpPr>
        <p:sp>
          <p:nvSpPr>
            <p:cNvPr id="140" name="Google Shape;140;p35"/>
            <p:cNvSpPr/>
            <p:nvPr/>
          </p:nvSpPr>
          <p:spPr>
            <a:xfrm>
              <a:off x="4287175" y="2385625"/>
              <a:ext cx="985125" cy="983925"/>
            </a:xfrm>
            <a:custGeom>
              <a:avLst/>
              <a:gdLst/>
              <a:ahLst/>
              <a:cxnLst/>
              <a:rect l="l" t="t" r="r" b="b"/>
              <a:pathLst>
                <a:path w="39405" h="39357" extrusionOk="0">
                  <a:moveTo>
                    <a:pt x="19703" y="0"/>
                  </a:moveTo>
                  <a:lnTo>
                    <a:pt x="17671" y="47"/>
                  </a:lnTo>
                  <a:lnTo>
                    <a:pt x="13844" y="851"/>
                  </a:lnTo>
                  <a:lnTo>
                    <a:pt x="10301" y="2362"/>
                  </a:lnTo>
                  <a:lnTo>
                    <a:pt x="7182" y="4489"/>
                  </a:lnTo>
                  <a:lnTo>
                    <a:pt x="4489" y="7134"/>
                  </a:lnTo>
                  <a:lnTo>
                    <a:pt x="2363" y="10300"/>
                  </a:lnTo>
                  <a:lnTo>
                    <a:pt x="898" y="13796"/>
                  </a:lnTo>
                  <a:lnTo>
                    <a:pt x="95" y="17670"/>
                  </a:lnTo>
                  <a:lnTo>
                    <a:pt x="1" y="19702"/>
                  </a:lnTo>
                  <a:lnTo>
                    <a:pt x="95" y="21686"/>
                  </a:lnTo>
                  <a:lnTo>
                    <a:pt x="898" y="25560"/>
                  </a:lnTo>
                  <a:lnTo>
                    <a:pt x="2363" y="29104"/>
                  </a:lnTo>
                  <a:lnTo>
                    <a:pt x="4489" y="32222"/>
                  </a:lnTo>
                  <a:lnTo>
                    <a:pt x="7182" y="34915"/>
                  </a:lnTo>
                  <a:lnTo>
                    <a:pt x="10301" y="37041"/>
                  </a:lnTo>
                  <a:lnTo>
                    <a:pt x="13844" y="38506"/>
                  </a:lnTo>
                  <a:lnTo>
                    <a:pt x="17671" y="39309"/>
                  </a:lnTo>
                  <a:lnTo>
                    <a:pt x="19703" y="39356"/>
                  </a:lnTo>
                  <a:lnTo>
                    <a:pt x="21734" y="39309"/>
                  </a:lnTo>
                  <a:lnTo>
                    <a:pt x="25561" y="38506"/>
                  </a:lnTo>
                  <a:lnTo>
                    <a:pt x="29105" y="37041"/>
                  </a:lnTo>
                  <a:lnTo>
                    <a:pt x="32271" y="34915"/>
                  </a:lnTo>
                  <a:lnTo>
                    <a:pt x="34916" y="32222"/>
                  </a:lnTo>
                  <a:lnTo>
                    <a:pt x="37042" y="29104"/>
                  </a:lnTo>
                  <a:lnTo>
                    <a:pt x="38554" y="25560"/>
                  </a:lnTo>
                  <a:lnTo>
                    <a:pt x="39310" y="21686"/>
                  </a:lnTo>
                  <a:lnTo>
                    <a:pt x="39405" y="19702"/>
                  </a:lnTo>
                  <a:lnTo>
                    <a:pt x="39310" y="17670"/>
                  </a:lnTo>
                  <a:lnTo>
                    <a:pt x="38554" y="13796"/>
                  </a:lnTo>
                  <a:lnTo>
                    <a:pt x="37042" y="10300"/>
                  </a:lnTo>
                  <a:lnTo>
                    <a:pt x="34916" y="7134"/>
                  </a:lnTo>
                  <a:lnTo>
                    <a:pt x="32271" y="4489"/>
                  </a:lnTo>
                  <a:lnTo>
                    <a:pt x="29105" y="2362"/>
                  </a:lnTo>
                  <a:lnTo>
                    <a:pt x="25561" y="851"/>
                  </a:lnTo>
                  <a:lnTo>
                    <a:pt x="21734" y="47"/>
                  </a:lnTo>
                  <a:lnTo>
                    <a:pt x="19703"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5"/>
            <p:cNvSpPr/>
            <p:nvPr/>
          </p:nvSpPr>
          <p:spPr>
            <a:xfrm>
              <a:off x="4575400" y="3042350"/>
              <a:ext cx="30725" cy="30725"/>
            </a:xfrm>
            <a:custGeom>
              <a:avLst/>
              <a:gdLst/>
              <a:ahLst/>
              <a:cxnLst/>
              <a:rect l="l" t="t" r="r" b="b"/>
              <a:pathLst>
                <a:path w="1229" h="1229" extrusionOk="0">
                  <a:moveTo>
                    <a:pt x="614" y="0"/>
                  </a:moveTo>
                  <a:lnTo>
                    <a:pt x="851" y="0"/>
                  </a:lnTo>
                  <a:lnTo>
                    <a:pt x="1181" y="378"/>
                  </a:lnTo>
                  <a:lnTo>
                    <a:pt x="1229" y="614"/>
                  </a:lnTo>
                  <a:lnTo>
                    <a:pt x="1181" y="850"/>
                  </a:lnTo>
                  <a:lnTo>
                    <a:pt x="851" y="1181"/>
                  </a:lnTo>
                  <a:lnTo>
                    <a:pt x="614" y="1228"/>
                  </a:lnTo>
                  <a:lnTo>
                    <a:pt x="331" y="1181"/>
                  </a:lnTo>
                  <a:lnTo>
                    <a:pt x="0" y="850"/>
                  </a:lnTo>
                  <a:lnTo>
                    <a:pt x="0" y="614"/>
                  </a:lnTo>
                  <a:lnTo>
                    <a:pt x="0" y="378"/>
                  </a:lnTo>
                  <a:lnTo>
                    <a:pt x="331" y="0"/>
                  </a:lnTo>
                  <a:lnTo>
                    <a:pt x="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5"/>
            <p:cNvSpPr/>
            <p:nvPr/>
          </p:nvSpPr>
          <p:spPr>
            <a:xfrm>
              <a:off x="4943925" y="3031700"/>
              <a:ext cx="30725" cy="30750"/>
            </a:xfrm>
            <a:custGeom>
              <a:avLst/>
              <a:gdLst/>
              <a:ahLst/>
              <a:cxnLst/>
              <a:rect l="l" t="t" r="r" b="b"/>
              <a:pathLst>
                <a:path w="1229" h="1230" extrusionOk="0">
                  <a:moveTo>
                    <a:pt x="614" y="1"/>
                  </a:moveTo>
                  <a:lnTo>
                    <a:pt x="756" y="48"/>
                  </a:lnTo>
                  <a:lnTo>
                    <a:pt x="803" y="190"/>
                  </a:lnTo>
                  <a:lnTo>
                    <a:pt x="803" y="426"/>
                  </a:lnTo>
                  <a:lnTo>
                    <a:pt x="1040" y="426"/>
                  </a:lnTo>
                  <a:lnTo>
                    <a:pt x="1229" y="473"/>
                  </a:lnTo>
                  <a:lnTo>
                    <a:pt x="1229" y="710"/>
                  </a:lnTo>
                  <a:lnTo>
                    <a:pt x="1134" y="804"/>
                  </a:lnTo>
                  <a:lnTo>
                    <a:pt x="1040" y="804"/>
                  </a:lnTo>
                  <a:lnTo>
                    <a:pt x="803" y="804"/>
                  </a:lnTo>
                  <a:lnTo>
                    <a:pt x="803" y="1040"/>
                  </a:lnTo>
                  <a:lnTo>
                    <a:pt x="756" y="1229"/>
                  </a:lnTo>
                  <a:lnTo>
                    <a:pt x="520" y="1229"/>
                  </a:lnTo>
                  <a:lnTo>
                    <a:pt x="425" y="1135"/>
                  </a:lnTo>
                  <a:lnTo>
                    <a:pt x="425" y="1040"/>
                  </a:lnTo>
                  <a:lnTo>
                    <a:pt x="425" y="804"/>
                  </a:lnTo>
                  <a:lnTo>
                    <a:pt x="189" y="804"/>
                  </a:lnTo>
                  <a:lnTo>
                    <a:pt x="0" y="757"/>
                  </a:lnTo>
                  <a:lnTo>
                    <a:pt x="47" y="521"/>
                  </a:lnTo>
                  <a:lnTo>
                    <a:pt x="95" y="426"/>
                  </a:lnTo>
                  <a:lnTo>
                    <a:pt x="189" y="426"/>
                  </a:lnTo>
                  <a:lnTo>
                    <a:pt x="425" y="426"/>
                  </a:lnTo>
                  <a:lnTo>
                    <a:pt x="425" y="190"/>
                  </a:lnTo>
                  <a:lnTo>
                    <a:pt x="473" y="48"/>
                  </a:lnTo>
                  <a:lnTo>
                    <a:pt x="614" y="1"/>
                  </a:lnTo>
                  <a:lnTo>
                    <a:pt x="614" y="1"/>
                  </a:lnTo>
                  <a:lnTo>
                    <a:pt x="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5"/>
            <p:cNvSpPr/>
            <p:nvPr/>
          </p:nvSpPr>
          <p:spPr>
            <a:xfrm>
              <a:off x="4512775" y="2928950"/>
              <a:ext cx="31925" cy="30725"/>
            </a:xfrm>
            <a:custGeom>
              <a:avLst/>
              <a:gdLst/>
              <a:ahLst/>
              <a:cxnLst/>
              <a:rect l="l" t="t" r="r" b="b"/>
              <a:pathLst>
                <a:path w="1277" h="1229" extrusionOk="0">
                  <a:moveTo>
                    <a:pt x="615" y="0"/>
                  </a:moveTo>
                  <a:lnTo>
                    <a:pt x="804" y="48"/>
                  </a:lnTo>
                  <a:lnTo>
                    <a:pt x="851" y="189"/>
                  </a:lnTo>
                  <a:lnTo>
                    <a:pt x="851" y="426"/>
                  </a:lnTo>
                  <a:lnTo>
                    <a:pt x="1040" y="426"/>
                  </a:lnTo>
                  <a:lnTo>
                    <a:pt x="1277" y="520"/>
                  </a:lnTo>
                  <a:lnTo>
                    <a:pt x="1229" y="709"/>
                  </a:lnTo>
                  <a:lnTo>
                    <a:pt x="1135" y="804"/>
                  </a:lnTo>
                  <a:lnTo>
                    <a:pt x="1040" y="804"/>
                  </a:lnTo>
                  <a:lnTo>
                    <a:pt x="851" y="804"/>
                  </a:lnTo>
                  <a:lnTo>
                    <a:pt x="851" y="1040"/>
                  </a:lnTo>
                  <a:lnTo>
                    <a:pt x="757" y="1229"/>
                  </a:lnTo>
                  <a:lnTo>
                    <a:pt x="521" y="1229"/>
                  </a:lnTo>
                  <a:lnTo>
                    <a:pt x="473" y="1134"/>
                  </a:lnTo>
                  <a:lnTo>
                    <a:pt x="426" y="1040"/>
                  </a:lnTo>
                  <a:lnTo>
                    <a:pt x="426" y="804"/>
                  </a:lnTo>
                  <a:lnTo>
                    <a:pt x="237" y="804"/>
                  </a:lnTo>
                  <a:lnTo>
                    <a:pt x="1" y="756"/>
                  </a:lnTo>
                  <a:lnTo>
                    <a:pt x="48" y="520"/>
                  </a:lnTo>
                  <a:lnTo>
                    <a:pt x="95" y="426"/>
                  </a:lnTo>
                  <a:lnTo>
                    <a:pt x="237" y="426"/>
                  </a:lnTo>
                  <a:lnTo>
                    <a:pt x="426" y="426"/>
                  </a:lnTo>
                  <a:lnTo>
                    <a:pt x="426" y="189"/>
                  </a:lnTo>
                  <a:lnTo>
                    <a:pt x="473" y="48"/>
                  </a:lnTo>
                  <a:lnTo>
                    <a:pt x="6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5"/>
            <p:cNvSpPr/>
            <p:nvPr/>
          </p:nvSpPr>
          <p:spPr>
            <a:xfrm>
              <a:off x="4964000" y="2918325"/>
              <a:ext cx="30725" cy="30725"/>
            </a:xfrm>
            <a:custGeom>
              <a:avLst/>
              <a:gdLst/>
              <a:ahLst/>
              <a:cxnLst/>
              <a:rect l="l" t="t" r="r" b="b"/>
              <a:pathLst>
                <a:path w="1229" h="1229" extrusionOk="0">
                  <a:moveTo>
                    <a:pt x="615" y="0"/>
                  </a:moveTo>
                  <a:lnTo>
                    <a:pt x="898" y="47"/>
                  </a:lnTo>
                  <a:lnTo>
                    <a:pt x="1229" y="378"/>
                  </a:lnTo>
                  <a:lnTo>
                    <a:pt x="1229" y="614"/>
                  </a:lnTo>
                  <a:lnTo>
                    <a:pt x="1229" y="898"/>
                  </a:lnTo>
                  <a:lnTo>
                    <a:pt x="898" y="1229"/>
                  </a:lnTo>
                  <a:lnTo>
                    <a:pt x="615" y="1229"/>
                  </a:lnTo>
                  <a:lnTo>
                    <a:pt x="378" y="1229"/>
                  </a:lnTo>
                  <a:lnTo>
                    <a:pt x="48" y="898"/>
                  </a:lnTo>
                  <a:lnTo>
                    <a:pt x="0" y="614"/>
                  </a:lnTo>
                  <a:lnTo>
                    <a:pt x="48" y="378"/>
                  </a:lnTo>
                  <a:lnTo>
                    <a:pt x="378" y="47"/>
                  </a:lnTo>
                  <a:lnTo>
                    <a:pt x="6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5"/>
            <p:cNvSpPr/>
            <p:nvPr/>
          </p:nvSpPr>
          <p:spPr>
            <a:xfrm>
              <a:off x="5020700" y="2856900"/>
              <a:ext cx="27175" cy="26000"/>
            </a:xfrm>
            <a:custGeom>
              <a:avLst/>
              <a:gdLst/>
              <a:ahLst/>
              <a:cxnLst/>
              <a:rect l="l" t="t" r="r" b="b"/>
              <a:pathLst>
                <a:path w="1087" h="1040" extrusionOk="0">
                  <a:moveTo>
                    <a:pt x="803" y="0"/>
                  </a:moveTo>
                  <a:lnTo>
                    <a:pt x="1040" y="95"/>
                  </a:lnTo>
                  <a:lnTo>
                    <a:pt x="992" y="331"/>
                  </a:lnTo>
                  <a:lnTo>
                    <a:pt x="992" y="331"/>
                  </a:lnTo>
                  <a:lnTo>
                    <a:pt x="945" y="378"/>
                  </a:lnTo>
                  <a:lnTo>
                    <a:pt x="803" y="520"/>
                  </a:lnTo>
                  <a:lnTo>
                    <a:pt x="945" y="662"/>
                  </a:lnTo>
                  <a:lnTo>
                    <a:pt x="1087" y="851"/>
                  </a:lnTo>
                  <a:lnTo>
                    <a:pt x="898" y="993"/>
                  </a:lnTo>
                  <a:lnTo>
                    <a:pt x="756" y="1040"/>
                  </a:lnTo>
                  <a:lnTo>
                    <a:pt x="662" y="945"/>
                  </a:lnTo>
                  <a:lnTo>
                    <a:pt x="520" y="804"/>
                  </a:lnTo>
                  <a:lnTo>
                    <a:pt x="378" y="945"/>
                  </a:lnTo>
                  <a:lnTo>
                    <a:pt x="189" y="1040"/>
                  </a:lnTo>
                  <a:lnTo>
                    <a:pt x="47" y="898"/>
                  </a:lnTo>
                  <a:lnTo>
                    <a:pt x="0" y="756"/>
                  </a:lnTo>
                  <a:lnTo>
                    <a:pt x="95" y="662"/>
                  </a:lnTo>
                  <a:lnTo>
                    <a:pt x="236" y="520"/>
                  </a:lnTo>
                  <a:lnTo>
                    <a:pt x="95" y="378"/>
                  </a:lnTo>
                  <a:lnTo>
                    <a:pt x="0" y="142"/>
                  </a:lnTo>
                  <a:lnTo>
                    <a:pt x="189" y="48"/>
                  </a:lnTo>
                  <a:lnTo>
                    <a:pt x="189" y="0"/>
                  </a:lnTo>
                  <a:lnTo>
                    <a:pt x="236" y="0"/>
                  </a:lnTo>
                  <a:lnTo>
                    <a:pt x="331" y="48"/>
                  </a:lnTo>
                  <a:lnTo>
                    <a:pt x="378" y="95"/>
                  </a:lnTo>
                  <a:lnTo>
                    <a:pt x="520" y="237"/>
                  </a:lnTo>
                  <a:lnTo>
                    <a:pt x="662" y="95"/>
                  </a:lnTo>
                  <a:lnTo>
                    <a:pt x="756" y="48"/>
                  </a:lnTo>
                  <a:lnTo>
                    <a:pt x="803" y="0"/>
                  </a:lnTo>
                  <a:lnTo>
                    <a:pt x="803" y="0"/>
                  </a:lnTo>
                  <a:lnTo>
                    <a:pt x="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5"/>
            <p:cNvSpPr/>
            <p:nvPr/>
          </p:nvSpPr>
          <p:spPr>
            <a:xfrm>
              <a:off x="4985250" y="2734050"/>
              <a:ext cx="30750" cy="30750"/>
            </a:xfrm>
            <a:custGeom>
              <a:avLst/>
              <a:gdLst/>
              <a:ahLst/>
              <a:cxnLst/>
              <a:rect l="l" t="t" r="r" b="b"/>
              <a:pathLst>
                <a:path w="1230" h="1230" extrusionOk="0">
                  <a:moveTo>
                    <a:pt x="615" y="1"/>
                  </a:moveTo>
                  <a:lnTo>
                    <a:pt x="757" y="48"/>
                  </a:lnTo>
                  <a:lnTo>
                    <a:pt x="804" y="237"/>
                  </a:lnTo>
                  <a:lnTo>
                    <a:pt x="804" y="426"/>
                  </a:lnTo>
                  <a:lnTo>
                    <a:pt x="993" y="426"/>
                  </a:lnTo>
                  <a:lnTo>
                    <a:pt x="1229" y="520"/>
                  </a:lnTo>
                  <a:lnTo>
                    <a:pt x="1182" y="709"/>
                  </a:lnTo>
                  <a:lnTo>
                    <a:pt x="1135" y="804"/>
                  </a:lnTo>
                  <a:lnTo>
                    <a:pt x="993" y="851"/>
                  </a:lnTo>
                  <a:lnTo>
                    <a:pt x="804" y="851"/>
                  </a:lnTo>
                  <a:lnTo>
                    <a:pt x="804" y="1040"/>
                  </a:lnTo>
                  <a:lnTo>
                    <a:pt x="710" y="1229"/>
                  </a:lnTo>
                  <a:lnTo>
                    <a:pt x="521" y="1229"/>
                  </a:lnTo>
                  <a:lnTo>
                    <a:pt x="426" y="1135"/>
                  </a:lnTo>
                  <a:lnTo>
                    <a:pt x="379" y="1040"/>
                  </a:lnTo>
                  <a:lnTo>
                    <a:pt x="379" y="851"/>
                  </a:lnTo>
                  <a:lnTo>
                    <a:pt x="190" y="851"/>
                  </a:lnTo>
                  <a:lnTo>
                    <a:pt x="1" y="757"/>
                  </a:lnTo>
                  <a:lnTo>
                    <a:pt x="1" y="520"/>
                  </a:lnTo>
                  <a:lnTo>
                    <a:pt x="95" y="426"/>
                  </a:lnTo>
                  <a:lnTo>
                    <a:pt x="190" y="426"/>
                  </a:lnTo>
                  <a:lnTo>
                    <a:pt x="379" y="426"/>
                  </a:lnTo>
                  <a:lnTo>
                    <a:pt x="379" y="237"/>
                  </a:lnTo>
                  <a:lnTo>
                    <a:pt x="426" y="48"/>
                  </a:lnTo>
                  <a:lnTo>
                    <a:pt x="6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5"/>
            <p:cNvSpPr/>
            <p:nvPr/>
          </p:nvSpPr>
          <p:spPr>
            <a:xfrm>
              <a:off x="4580125" y="2672625"/>
              <a:ext cx="26000" cy="26025"/>
            </a:xfrm>
            <a:custGeom>
              <a:avLst/>
              <a:gdLst/>
              <a:ahLst/>
              <a:cxnLst/>
              <a:rect l="l" t="t" r="r" b="b"/>
              <a:pathLst>
                <a:path w="1040" h="1041" extrusionOk="0">
                  <a:moveTo>
                    <a:pt x="803" y="1"/>
                  </a:moveTo>
                  <a:lnTo>
                    <a:pt x="992" y="95"/>
                  </a:lnTo>
                  <a:lnTo>
                    <a:pt x="992" y="332"/>
                  </a:lnTo>
                  <a:lnTo>
                    <a:pt x="992" y="332"/>
                  </a:lnTo>
                  <a:lnTo>
                    <a:pt x="945" y="379"/>
                  </a:lnTo>
                  <a:lnTo>
                    <a:pt x="803" y="521"/>
                  </a:lnTo>
                  <a:lnTo>
                    <a:pt x="945" y="662"/>
                  </a:lnTo>
                  <a:lnTo>
                    <a:pt x="1040" y="851"/>
                  </a:lnTo>
                  <a:lnTo>
                    <a:pt x="898" y="993"/>
                  </a:lnTo>
                  <a:lnTo>
                    <a:pt x="756" y="993"/>
                  </a:lnTo>
                  <a:lnTo>
                    <a:pt x="662" y="946"/>
                  </a:lnTo>
                  <a:lnTo>
                    <a:pt x="520" y="804"/>
                  </a:lnTo>
                  <a:lnTo>
                    <a:pt x="378" y="946"/>
                  </a:lnTo>
                  <a:lnTo>
                    <a:pt x="189" y="1040"/>
                  </a:lnTo>
                  <a:lnTo>
                    <a:pt x="47" y="851"/>
                  </a:lnTo>
                  <a:lnTo>
                    <a:pt x="0" y="757"/>
                  </a:lnTo>
                  <a:lnTo>
                    <a:pt x="95" y="662"/>
                  </a:lnTo>
                  <a:lnTo>
                    <a:pt x="236" y="521"/>
                  </a:lnTo>
                  <a:lnTo>
                    <a:pt x="95" y="379"/>
                  </a:lnTo>
                  <a:lnTo>
                    <a:pt x="0" y="143"/>
                  </a:lnTo>
                  <a:lnTo>
                    <a:pt x="189" y="1"/>
                  </a:lnTo>
                  <a:lnTo>
                    <a:pt x="189" y="1"/>
                  </a:lnTo>
                  <a:lnTo>
                    <a:pt x="236" y="1"/>
                  </a:lnTo>
                  <a:lnTo>
                    <a:pt x="331" y="1"/>
                  </a:lnTo>
                  <a:lnTo>
                    <a:pt x="378" y="48"/>
                  </a:lnTo>
                  <a:lnTo>
                    <a:pt x="520" y="237"/>
                  </a:lnTo>
                  <a:lnTo>
                    <a:pt x="662" y="48"/>
                  </a:lnTo>
                  <a:lnTo>
                    <a:pt x="709" y="1"/>
                  </a:lnTo>
                  <a:lnTo>
                    <a:pt x="803" y="1"/>
                  </a:lnTo>
                  <a:lnTo>
                    <a:pt x="8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5"/>
            <p:cNvSpPr/>
            <p:nvPr/>
          </p:nvSpPr>
          <p:spPr>
            <a:xfrm>
              <a:off x="4595475" y="2652550"/>
              <a:ext cx="398075" cy="502025"/>
            </a:xfrm>
            <a:custGeom>
              <a:avLst/>
              <a:gdLst/>
              <a:ahLst/>
              <a:cxnLst/>
              <a:rect l="l" t="t" r="r" b="b"/>
              <a:pathLst>
                <a:path w="15923" h="20081" extrusionOk="0">
                  <a:moveTo>
                    <a:pt x="1748" y="1"/>
                  </a:moveTo>
                  <a:lnTo>
                    <a:pt x="1796" y="1"/>
                  </a:lnTo>
                  <a:lnTo>
                    <a:pt x="1890" y="1"/>
                  </a:lnTo>
                  <a:lnTo>
                    <a:pt x="2221" y="48"/>
                  </a:lnTo>
                  <a:lnTo>
                    <a:pt x="2646" y="237"/>
                  </a:lnTo>
                  <a:lnTo>
                    <a:pt x="3497" y="662"/>
                  </a:lnTo>
                  <a:lnTo>
                    <a:pt x="4536" y="1418"/>
                  </a:lnTo>
                  <a:lnTo>
                    <a:pt x="4205" y="1513"/>
                  </a:lnTo>
                  <a:lnTo>
                    <a:pt x="3213" y="804"/>
                  </a:lnTo>
                  <a:lnTo>
                    <a:pt x="2552" y="473"/>
                  </a:lnTo>
                  <a:lnTo>
                    <a:pt x="2315" y="379"/>
                  </a:lnTo>
                  <a:lnTo>
                    <a:pt x="2126" y="332"/>
                  </a:lnTo>
                  <a:lnTo>
                    <a:pt x="1985" y="332"/>
                  </a:lnTo>
                  <a:lnTo>
                    <a:pt x="1890" y="426"/>
                  </a:lnTo>
                  <a:lnTo>
                    <a:pt x="1748" y="662"/>
                  </a:lnTo>
                  <a:lnTo>
                    <a:pt x="1843" y="1229"/>
                  </a:lnTo>
                  <a:lnTo>
                    <a:pt x="2126" y="1938"/>
                  </a:lnTo>
                  <a:lnTo>
                    <a:pt x="2741" y="2977"/>
                  </a:lnTo>
                  <a:lnTo>
                    <a:pt x="2835" y="3119"/>
                  </a:lnTo>
                  <a:lnTo>
                    <a:pt x="2882" y="3214"/>
                  </a:lnTo>
                  <a:lnTo>
                    <a:pt x="3355" y="2694"/>
                  </a:lnTo>
                  <a:lnTo>
                    <a:pt x="4394" y="1796"/>
                  </a:lnTo>
                  <a:lnTo>
                    <a:pt x="5670" y="1182"/>
                  </a:lnTo>
                  <a:lnTo>
                    <a:pt x="7040" y="851"/>
                  </a:lnTo>
                  <a:lnTo>
                    <a:pt x="7796" y="804"/>
                  </a:lnTo>
                  <a:lnTo>
                    <a:pt x="8505" y="851"/>
                  </a:lnTo>
                  <a:lnTo>
                    <a:pt x="9922" y="1182"/>
                  </a:lnTo>
                  <a:lnTo>
                    <a:pt x="11151" y="1796"/>
                  </a:lnTo>
                  <a:lnTo>
                    <a:pt x="12237" y="2694"/>
                  </a:lnTo>
                  <a:lnTo>
                    <a:pt x="12662" y="3214"/>
                  </a:lnTo>
                  <a:lnTo>
                    <a:pt x="12757" y="3119"/>
                  </a:lnTo>
                  <a:lnTo>
                    <a:pt x="12804" y="2977"/>
                  </a:lnTo>
                  <a:lnTo>
                    <a:pt x="13418" y="1938"/>
                  </a:lnTo>
                  <a:lnTo>
                    <a:pt x="13702" y="1229"/>
                  </a:lnTo>
                  <a:lnTo>
                    <a:pt x="13796" y="662"/>
                  </a:lnTo>
                  <a:lnTo>
                    <a:pt x="13655" y="426"/>
                  </a:lnTo>
                  <a:lnTo>
                    <a:pt x="13560" y="332"/>
                  </a:lnTo>
                  <a:lnTo>
                    <a:pt x="13418" y="332"/>
                  </a:lnTo>
                  <a:lnTo>
                    <a:pt x="13277" y="379"/>
                  </a:lnTo>
                  <a:lnTo>
                    <a:pt x="12993" y="473"/>
                  </a:lnTo>
                  <a:lnTo>
                    <a:pt x="12332" y="804"/>
                  </a:lnTo>
                  <a:lnTo>
                    <a:pt x="11340" y="1513"/>
                  </a:lnTo>
                  <a:lnTo>
                    <a:pt x="11009" y="1418"/>
                  </a:lnTo>
                  <a:lnTo>
                    <a:pt x="12048" y="662"/>
                  </a:lnTo>
                  <a:lnTo>
                    <a:pt x="12946" y="237"/>
                  </a:lnTo>
                  <a:lnTo>
                    <a:pt x="13324" y="48"/>
                  </a:lnTo>
                  <a:lnTo>
                    <a:pt x="13655" y="1"/>
                  </a:lnTo>
                  <a:lnTo>
                    <a:pt x="13985" y="1"/>
                  </a:lnTo>
                  <a:lnTo>
                    <a:pt x="14174" y="95"/>
                  </a:lnTo>
                  <a:lnTo>
                    <a:pt x="14316" y="237"/>
                  </a:lnTo>
                  <a:lnTo>
                    <a:pt x="14363" y="757"/>
                  </a:lnTo>
                  <a:lnTo>
                    <a:pt x="14269" y="1087"/>
                  </a:lnTo>
                  <a:lnTo>
                    <a:pt x="13985" y="1843"/>
                  </a:lnTo>
                  <a:lnTo>
                    <a:pt x="13324" y="2930"/>
                  </a:lnTo>
                  <a:lnTo>
                    <a:pt x="13135" y="3261"/>
                  </a:lnTo>
                  <a:lnTo>
                    <a:pt x="12899" y="3592"/>
                  </a:lnTo>
                  <a:lnTo>
                    <a:pt x="13371" y="4347"/>
                  </a:lnTo>
                  <a:lnTo>
                    <a:pt x="13891" y="6048"/>
                  </a:lnTo>
                  <a:lnTo>
                    <a:pt x="13938" y="6946"/>
                  </a:lnTo>
                  <a:lnTo>
                    <a:pt x="13891" y="7938"/>
                  </a:lnTo>
                  <a:lnTo>
                    <a:pt x="13655" y="8836"/>
                  </a:lnTo>
                  <a:lnTo>
                    <a:pt x="14316" y="8600"/>
                  </a:lnTo>
                  <a:lnTo>
                    <a:pt x="14789" y="8363"/>
                  </a:lnTo>
                  <a:lnTo>
                    <a:pt x="15308" y="8033"/>
                  </a:lnTo>
                  <a:lnTo>
                    <a:pt x="15450" y="7702"/>
                  </a:lnTo>
                  <a:lnTo>
                    <a:pt x="15497" y="7418"/>
                  </a:lnTo>
                  <a:lnTo>
                    <a:pt x="15308" y="7088"/>
                  </a:lnTo>
                  <a:lnTo>
                    <a:pt x="14883" y="6757"/>
                  </a:lnTo>
                  <a:lnTo>
                    <a:pt x="14174" y="6379"/>
                  </a:lnTo>
                  <a:lnTo>
                    <a:pt x="14316" y="6001"/>
                  </a:lnTo>
                  <a:lnTo>
                    <a:pt x="15119" y="6379"/>
                  </a:lnTo>
                  <a:lnTo>
                    <a:pt x="15592" y="6851"/>
                  </a:lnTo>
                  <a:lnTo>
                    <a:pt x="15781" y="7088"/>
                  </a:lnTo>
                  <a:lnTo>
                    <a:pt x="15875" y="7324"/>
                  </a:lnTo>
                  <a:lnTo>
                    <a:pt x="15923" y="7607"/>
                  </a:lnTo>
                  <a:lnTo>
                    <a:pt x="15875" y="7844"/>
                  </a:lnTo>
                  <a:lnTo>
                    <a:pt x="15592" y="8363"/>
                  </a:lnTo>
                  <a:lnTo>
                    <a:pt x="15025" y="8741"/>
                  </a:lnTo>
                  <a:lnTo>
                    <a:pt x="14363" y="9025"/>
                  </a:lnTo>
                  <a:lnTo>
                    <a:pt x="13466" y="9308"/>
                  </a:lnTo>
                  <a:lnTo>
                    <a:pt x="13040" y="10159"/>
                  </a:lnTo>
                  <a:lnTo>
                    <a:pt x="11812" y="11623"/>
                  </a:lnTo>
                  <a:lnTo>
                    <a:pt x="11056" y="12143"/>
                  </a:lnTo>
                  <a:lnTo>
                    <a:pt x="11198" y="12285"/>
                  </a:lnTo>
                  <a:lnTo>
                    <a:pt x="11340" y="12379"/>
                  </a:lnTo>
                  <a:lnTo>
                    <a:pt x="12332" y="13088"/>
                  </a:lnTo>
                  <a:lnTo>
                    <a:pt x="12993" y="13419"/>
                  </a:lnTo>
                  <a:lnTo>
                    <a:pt x="13277" y="13560"/>
                  </a:lnTo>
                  <a:lnTo>
                    <a:pt x="13418" y="13560"/>
                  </a:lnTo>
                  <a:lnTo>
                    <a:pt x="13560" y="13560"/>
                  </a:lnTo>
                  <a:lnTo>
                    <a:pt x="13655" y="13513"/>
                  </a:lnTo>
                  <a:lnTo>
                    <a:pt x="13796" y="13277"/>
                  </a:lnTo>
                  <a:lnTo>
                    <a:pt x="13702" y="12710"/>
                  </a:lnTo>
                  <a:lnTo>
                    <a:pt x="13418" y="12001"/>
                  </a:lnTo>
                  <a:lnTo>
                    <a:pt x="12851" y="10962"/>
                  </a:lnTo>
                  <a:lnTo>
                    <a:pt x="13371" y="11009"/>
                  </a:lnTo>
                  <a:lnTo>
                    <a:pt x="13985" y="12096"/>
                  </a:lnTo>
                  <a:lnTo>
                    <a:pt x="14269" y="12852"/>
                  </a:lnTo>
                  <a:lnTo>
                    <a:pt x="14363" y="13182"/>
                  </a:lnTo>
                  <a:lnTo>
                    <a:pt x="14316" y="13702"/>
                  </a:lnTo>
                  <a:lnTo>
                    <a:pt x="14174" y="13844"/>
                  </a:lnTo>
                  <a:lnTo>
                    <a:pt x="13985" y="13938"/>
                  </a:lnTo>
                  <a:lnTo>
                    <a:pt x="13655" y="13938"/>
                  </a:lnTo>
                  <a:lnTo>
                    <a:pt x="13324" y="13844"/>
                  </a:lnTo>
                  <a:lnTo>
                    <a:pt x="12899" y="13702"/>
                  </a:lnTo>
                  <a:lnTo>
                    <a:pt x="12048" y="13277"/>
                  </a:lnTo>
                  <a:lnTo>
                    <a:pt x="10962" y="12474"/>
                  </a:lnTo>
                  <a:lnTo>
                    <a:pt x="10867" y="12427"/>
                  </a:lnTo>
                  <a:lnTo>
                    <a:pt x="10773" y="12332"/>
                  </a:lnTo>
                  <a:lnTo>
                    <a:pt x="10773" y="14364"/>
                  </a:lnTo>
                  <a:lnTo>
                    <a:pt x="11292" y="14364"/>
                  </a:lnTo>
                  <a:lnTo>
                    <a:pt x="11434" y="14411"/>
                  </a:lnTo>
                  <a:lnTo>
                    <a:pt x="11481" y="14553"/>
                  </a:lnTo>
                  <a:lnTo>
                    <a:pt x="11481" y="15214"/>
                  </a:lnTo>
                  <a:lnTo>
                    <a:pt x="11623" y="15309"/>
                  </a:lnTo>
                  <a:lnTo>
                    <a:pt x="11859" y="15592"/>
                  </a:lnTo>
                  <a:lnTo>
                    <a:pt x="11907" y="15781"/>
                  </a:lnTo>
                  <a:lnTo>
                    <a:pt x="11812" y="16159"/>
                  </a:lnTo>
                  <a:lnTo>
                    <a:pt x="11481" y="16348"/>
                  </a:lnTo>
                  <a:lnTo>
                    <a:pt x="11481" y="16820"/>
                  </a:lnTo>
                  <a:lnTo>
                    <a:pt x="11812" y="17057"/>
                  </a:lnTo>
                  <a:lnTo>
                    <a:pt x="11907" y="17435"/>
                  </a:lnTo>
                  <a:lnTo>
                    <a:pt x="11812" y="17813"/>
                  </a:lnTo>
                  <a:lnTo>
                    <a:pt x="11481" y="18002"/>
                  </a:lnTo>
                  <a:lnTo>
                    <a:pt x="11481" y="18663"/>
                  </a:lnTo>
                  <a:lnTo>
                    <a:pt x="11434" y="18805"/>
                  </a:lnTo>
                  <a:lnTo>
                    <a:pt x="11292" y="18852"/>
                  </a:lnTo>
                  <a:lnTo>
                    <a:pt x="10253" y="18852"/>
                  </a:lnTo>
                  <a:lnTo>
                    <a:pt x="10253" y="19466"/>
                  </a:lnTo>
                  <a:lnTo>
                    <a:pt x="10206" y="19608"/>
                  </a:lnTo>
                  <a:lnTo>
                    <a:pt x="10017" y="19655"/>
                  </a:lnTo>
                  <a:lnTo>
                    <a:pt x="9024" y="19655"/>
                  </a:lnTo>
                  <a:lnTo>
                    <a:pt x="9024" y="20080"/>
                  </a:lnTo>
                  <a:lnTo>
                    <a:pt x="8599" y="20080"/>
                  </a:lnTo>
                  <a:lnTo>
                    <a:pt x="8599" y="19655"/>
                  </a:lnTo>
                  <a:lnTo>
                    <a:pt x="6946" y="19655"/>
                  </a:lnTo>
                  <a:lnTo>
                    <a:pt x="6946" y="20080"/>
                  </a:lnTo>
                  <a:lnTo>
                    <a:pt x="6568" y="20080"/>
                  </a:lnTo>
                  <a:lnTo>
                    <a:pt x="6568" y="19655"/>
                  </a:lnTo>
                  <a:lnTo>
                    <a:pt x="5528" y="19655"/>
                  </a:lnTo>
                  <a:lnTo>
                    <a:pt x="5386" y="19608"/>
                  </a:lnTo>
                  <a:lnTo>
                    <a:pt x="5339" y="19466"/>
                  </a:lnTo>
                  <a:lnTo>
                    <a:pt x="5339" y="18852"/>
                  </a:lnTo>
                  <a:lnTo>
                    <a:pt x="4300" y="18852"/>
                  </a:lnTo>
                  <a:lnTo>
                    <a:pt x="4158" y="18805"/>
                  </a:lnTo>
                  <a:lnTo>
                    <a:pt x="4111" y="18663"/>
                  </a:lnTo>
                  <a:lnTo>
                    <a:pt x="4111" y="18002"/>
                  </a:lnTo>
                  <a:lnTo>
                    <a:pt x="3922" y="17907"/>
                  </a:lnTo>
                  <a:lnTo>
                    <a:pt x="3686" y="17624"/>
                  </a:lnTo>
                  <a:lnTo>
                    <a:pt x="3686" y="17435"/>
                  </a:lnTo>
                  <a:lnTo>
                    <a:pt x="3780" y="17057"/>
                  </a:lnTo>
                  <a:lnTo>
                    <a:pt x="4111" y="16820"/>
                  </a:lnTo>
                  <a:lnTo>
                    <a:pt x="4111" y="16348"/>
                  </a:lnTo>
                  <a:lnTo>
                    <a:pt x="3922" y="16253"/>
                  </a:lnTo>
                  <a:lnTo>
                    <a:pt x="3686" y="15970"/>
                  </a:lnTo>
                  <a:lnTo>
                    <a:pt x="3686" y="15781"/>
                  </a:lnTo>
                  <a:lnTo>
                    <a:pt x="3686" y="15592"/>
                  </a:lnTo>
                  <a:lnTo>
                    <a:pt x="3922" y="15309"/>
                  </a:lnTo>
                  <a:lnTo>
                    <a:pt x="4111" y="15214"/>
                  </a:lnTo>
                  <a:lnTo>
                    <a:pt x="4111" y="14553"/>
                  </a:lnTo>
                  <a:lnTo>
                    <a:pt x="4158" y="14411"/>
                  </a:lnTo>
                  <a:lnTo>
                    <a:pt x="4300" y="14364"/>
                  </a:lnTo>
                  <a:lnTo>
                    <a:pt x="4819" y="14364"/>
                  </a:lnTo>
                  <a:lnTo>
                    <a:pt x="4819" y="12332"/>
                  </a:lnTo>
                  <a:lnTo>
                    <a:pt x="4678" y="12427"/>
                  </a:lnTo>
                  <a:lnTo>
                    <a:pt x="4583" y="12474"/>
                  </a:lnTo>
                  <a:lnTo>
                    <a:pt x="3544" y="13277"/>
                  </a:lnTo>
                  <a:lnTo>
                    <a:pt x="2646" y="13702"/>
                  </a:lnTo>
                  <a:lnTo>
                    <a:pt x="2268" y="13844"/>
                  </a:lnTo>
                  <a:lnTo>
                    <a:pt x="1890" y="13938"/>
                  </a:lnTo>
                  <a:lnTo>
                    <a:pt x="1607" y="13938"/>
                  </a:lnTo>
                  <a:lnTo>
                    <a:pt x="1418" y="13844"/>
                  </a:lnTo>
                  <a:lnTo>
                    <a:pt x="1276" y="13702"/>
                  </a:lnTo>
                  <a:lnTo>
                    <a:pt x="1229" y="13182"/>
                  </a:lnTo>
                  <a:lnTo>
                    <a:pt x="1323" y="12852"/>
                  </a:lnTo>
                  <a:lnTo>
                    <a:pt x="1607" y="12096"/>
                  </a:lnTo>
                  <a:lnTo>
                    <a:pt x="2221" y="11009"/>
                  </a:lnTo>
                  <a:lnTo>
                    <a:pt x="2741" y="10962"/>
                  </a:lnTo>
                  <a:lnTo>
                    <a:pt x="2126" y="12001"/>
                  </a:lnTo>
                  <a:lnTo>
                    <a:pt x="1843" y="12710"/>
                  </a:lnTo>
                  <a:lnTo>
                    <a:pt x="1748" y="13277"/>
                  </a:lnTo>
                  <a:lnTo>
                    <a:pt x="1890" y="13513"/>
                  </a:lnTo>
                  <a:lnTo>
                    <a:pt x="1985" y="13560"/>
                  </a:lnTo>
                  <a:lnTo>
                    <a:pt x="2126" y="13560"/>
                  </a:lnTo>
                  <a:lnTo>
                    <a:pt x="2315" y="13560"/>
                  </a:lnTo>
                  <a:lnTo>
                    <a:pt x="2552" y="13419"/>
                  </a:lnTo>
                  <a:lnTo>
                    <a:pt x="3260" y="13088"/>
                  </a:lnTo>
                  <a:lnTo>
                    <a:pt x="4253" y="12379"/>
                  </a:lnTo>
                  <a:lnTo>
                    <a:pt x="4394" y="12285"/>
                  </a:lnTo>
                  <a:lnTo>
                    <a:pt x="4536" y="12143"/>
                  </a:lnTo>
                  <a:lnTo>
                    <a:pt x="3638" y="11529"/>
                  </a:lnTo>
                  <a:lnTo>
                    <a:pt x="2315" y="9828"/>
                  </a:lnTo>
                  <a:lnTo>
                    <a:pt x="1937" y="8789"/>
                  </a:lnTo>
                  <a:lnTo>
                    <a:pt x="1229" y="8505"/>
                  </a:lnTo>
                  <a:lnTo>
                    <a:pt x="331" y="7844"/>
                  </a:lnTo>
                  <a:lnTo>
                    <a:pt x="95" y="7466"/>
                  </a:lnTo>
                  <a:lnTo>
                    <a:pt x="0" y="7229"/>
                  </a:lnTo>
                  <a:lnTo>
                    <a:pt x="48" y="6710"/>
                  </a:lnTo>
                  <a:lnTo>
                    <a:pt x="237" y="6474"/>
                  </a:lnTo>
                  <a:lnTo>
                    <a:pt x="662" y="6048"/>
                  </a:lnTo>
                  <a:lnTo>
                    <a:pt x="1418" y="5670"/>
                  </a:lnTo>
                  <a:lnTo>
                    <a:pt x="1559" y="6048"/>
                  </a:lnTo>
                  <a:lnTo>
                    <a:pt x="898" y="6379"/>
                  </a:lnTo>
                  <a:lnTo>
                    <a:pt x="520" y="6710"/>
                  </a:lnTo>
                  <a:lnTo>
                    <a:pt x="378" y="7040"/>
                  </a:lnTo>
                  <a:lnTo>
                    <a:pt x="473" y="7324"/>
                  </a:lnTo>
                  <a:lnTo>
                    <a:pt x="567" y="7560"/>
                  </a:lnTo>
                  <a:lnTo>
                    <a:pt x="1276" y="8033"/>
                  </a:lnTo>
                  <a:lnTo>
                    <a:pt x="1796" y="8269"/>
                  </a:lnTo>
                  <a:lnTo>
                    <a:pt x="1654" y="7655"/>
                  </a:lnTo>
                  <a:lnTo>
                    <a:pt x="1654" y="6946"/>
                  </a:lnTo>
                  <a:lnTo>
                    <a:pt x="1701" y="6048"/>
                  </a:lnTo>
                  <a:lnTo>
                    <a:pt x="2221" y="4347"/>
                  </a:lnTo>
                  <a:lnTo>
                    <a:pt x="2646" y="3592"/>
                  </a:lnTo>
                  <a:lnTo>
                    <a:pt x="2410" y="3261"/>
                  </a:lnTo>
                  <a:lnTo>
                    <a:pt x="2221" y="2930"/>
                  </a:lnTo>
                  <a:lnTo>
                    <a:pt x="1607" y="1843"/>
                  </a:lnTo>
                  <a:lnTo>
                    <a:pt x="1323" y="1087"/>
                  </a:lnTo>
                  <a:lnTo>
                    <a:pt x="1229" y="757"/>
                  </a:lnTo>
                  <a:lnTo>
                    <a:pt x="1276" y="237"/>
                  </a:lnTo>
                  <a:lnTo>
                    <a:pt x="1370" y="95"/>
                  </a:lnTo>
                  <a:lnTo>
                    <a:pt x="1512" y="1"/>
                  </a:lnTo>
                  <a:lnTo>
                    <a:pt x="1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5"/>
            <p:cNvSpPr/>
            <p:nvPr/>
          </p:nvSpPr>
          <p:spPr>
            <a:xfrm>
              <a:off x="4821075" y="2611225"/>
              <a:ext cx="30725" cy="30725"/>
            </a:xfrm>
            <a:custGeom>
              <a:avLst/>
              <a:gdLst/>
              <a:ahLst/>
              <a:cxnLst/>
              <a:rect l="l" t="t" r="r" b="b"/>
              <a:pathLst>
                <a:path w="1229" h="1229" extrusionOk="0">
                  <a:moveTo>
                    <a:pt x="615" y="0"/>
                  </a:moveTo>
                  <a:lnTo>
                    <a:pt x="851" y="47"/>
                  </a:lnTo>
                  <a:lnTo>
                    <a:pt x="1182" y="378"/>
                  </a:lnTo>
                  <a:lnTo>
                    <a:pt x="1229" y="614"/>
                  </a:lnTo>
                  <a:lnTo>
                    <a:pt x="1182" y="851"/>
                  </a:lnTo>
                  <a:lnTo>
                    <a:pt x="851" y="1181"/>
                  </a:lnTo>
                  <a:lnTo>
                    <a:pt x="615" y="1229"/>
                  </a:lnTo>
                  <a:lnTo>
                    <a:pt x="378" y="1181"/>
                  </a:lnTo>
                  <a:lnTo>
                    <a:pt x="48" y="851"/>
                  </a:lnTo>
                  <a:lnTo>
                    <a:pt x="0" y="614"/>
                  </a:lnTo>
                  <a:lnTo>
                    <a:pt x="48" y="378"/>
                  </a:lnTo>
                  <a:lnTo>
                    <a:pt x="378" y="47"/>
                  </a:lnTo>
                  <a:lnTo>
                    <a:pt x="6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5"/>
            <p:cNvSpPr/>
            <p:nvPr/>
          </p:nvSpPr>
          <p:spPr>
            <a:xfrm>
              <a:off x="4676975" y="2600575"/>
              <a:ext cx="30725" cy="30750"/>
            </a:xfrm>
            <a:custGeom>
              <a:avLst/>
              <a:gdLst/>
              <a:ahLst/>
              <a:cxnLst/>
              <a:rect l="l" t="t" r="r" b="b"/>
              <a:pathLst>
                <a:path w="1229" h="1230" extrusionOk="0">
                  <a:moveTo>
                    <a:pt x="615" y="1"/>
                  </a:moveTo>
                  <a:lnTo>
                    <a:pt x="804" y="48"/>
                  </a:lnTo>
                  <a:lnTo>
                    <a:pt x="851" y="237"/>
                  </a:lnTo>
                  <a:lnTo>
                    <a:pt x="851" y="426"/>
                  </a:lnTo>
                  <a:lnTo>
                    <a:pt x="1040" y="426"/>
                  </a:lnTo>
                  <a:lnTo>
                    <a:pt x="1229" y="521"/>
                  </a:lnTo>
                  <a:lnTo>
                    <a:pt x="1229" y="710"/>
                  </a:lnTo>
                  <a:lnTo>
                    <a:pt x="1134" y="804"/>
                  </a:lnTo>
                  <a:lnTo>
                    <a:pt x="1040" y="851"/>
                  </a:lnTo>
                  <a:lnTo>
                    <a:pt x="851" y="851"/>
                  </a:lnTo>
                  <a:lnTo>
                    <a:pt x="851" y="1040"/>
                  </a:lnTo>
                  <a:lnTo>
                    <a:pt x="756" y="1229"/>
                  </a:lnTo>
                  <a:lnTo>
                    <a:pt x="520" y="1229"/>
                  </a:lnTo>
                  <a:lnTo>
                    <a:pt x="426" y="1135"/>
                  </a:lnTo>
                  <a:lnTo>
                    <a:pt x="426" y="1040"/>
                  </a:lnTo>
                  <a:lnTo>
                    <a:pt x="426" y="851"/>
                  </a:lnTo>
                  <a:lnTo>
                    <a:pt x="237" y="851"/>
                  </a:lnTo>
                  <a:lnTo>
                    <a:pt x="0" y="757"/>
                  </a:lnTo>
                  <a:lnTo>
                    <a:pt x="48" y="521"/>
                  </a:lnTo>
                  <a:lnTo>
                    <a:pt x="95" y="426"/>
                  </a:lnTo>
                  <a:lnTo>
                    <a:pt x="237" y="426"/>
                  </a:lnTo>
                  <a:lnTo>
                    <a:pt x="426" y="426"/>
                  </a:lnTo>
                  <a:lnTo>
                    <a:pt x="426" y="237"/>
                  </a:lnTo>
                  <a:lnTo>
                    <a:pt x="473" y="48"/>
                  </a:lnTo>
                  <a:lnTo>
                    <a:pt x="6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5"/>
            <p:cNvSpPr/>
            <p:nvPr/>
          </p:nvSpPr>
          <p:spPr>
            <a:xfrm>
              <a:off x="4738400" y="3123850"/>
              <a:ext cx="102775" cy="10650"/>
            </a:xfrm>
            <a:custGeom>
              <a:avLst/>
              <a:gdLst/>
              <a:ahLst/>
              <a:cxnLst/>
              <a:rect l="l" t="t" r="r" b="b"/>
              <a:pathLst>
                <a:path w="4111" h="426" extrusionOk="0">
                  <a:moveTo>
                    <a:pt x="0" y="425"/>
                  </a:moveTo>
                  <a:lnTo>
                    <a:pt x="4111" y="425"/>
                  </a:lnTo>
                  <a:lnTo>
                    <a:pt x="4111" y="0"/>
                  </a:lnTo>
                  <a:lnTo>
                    <a:pt x="0" y="0"/>
                  </a:lnTo>
                  <a:lnTo>
                    <a:pt x="0" y="425"/>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5"/>
            <p:cNvSpPr/>
            <p:nvPr/>
          </p:nvSpPr>
          <p:spPr>
            <a:xfrm>
              <a:off x="4707675" y="3103750"/>
              <a:ext cx="164225" cy="9475"/>
            </a:xfrm>
            <a:custGeom>
              <a:avLst/>
              <a:gdLst/>
              <a:ahLst/>
              <a:cxnLst/>
              <a:rect l="l" t="t" r="r" b="b"/>
              <a:pathLst>
                <a:path w="6569" h="379" extrusionOk="0">
                  <a:moveTo>
                    <a:pt x="1" y="1"/>
                  </a:moveTo>
                  <a:lnTo>
                    <a:pt x="1" y="379"/>
                  </a:lnTo>
                  <a:lnTo>
                    <a:pt x="1040" y="379"/>
                  </a:lnTo>
                  <a:lnTo>
                    <a:pt x="1040" y="379"/>
                  </a:lnTo>
                  <a:lnTo>
                    <a:pt x="1040" y="379"/>
                  </a:lnTo>
                  <a:lnTo>
                    <a:pt x="5529" y="379"/>
                  </a:lnTo>
                  <a:lnTo>
                    <a:pt x="5576" y="379"/>
                  </a:lnTo>
                  <a:lnTo>
                    <a:pt x="5576" y="379"/>
                  </a:lnTo>
                  <a:lnTo>
                    <a:pt x="6568" y="379"/>
                  </a:lnTo>
                  <a:lnTo>
                    <a:pt x="6568" y="1"/>
                  </a:lnTo>
                  <a:lnTo>
                    <a:pt x="1"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5"/>
            <p:cNvSpPr/>
            <p:nvPr/>
          </p:nvSpPr>
          <p:spPr>
            <a:xfrm>
              <a:off x="4698225" y="3082500"/>
              <a:ext cx="184300" cy="10650"/>
            </a:xfrm>
            <a:custGeom>
              <a:avLst/>
              <a:gdLst/>
              <a:ahLst/>
              <a:cxnLst/>
              <a:rect l="l" t="t" r="r" b="b"/>
              <a:pathLst>
                <a:path w="7372" h="426" extrusionOk="0">
                  <a:moveTo>
                    <a:pt x="190" y="0"/>
                  </a:moveTo>
                  <a:lnTo>
                    <a:pt x="48" y="48"/>
                  </a:lnTo>
                  <a:lnTo>
                    <a:pt x="1" y="237"/>
                  </a:lnTo>
                  <a:lnTo>
                    <a:pt x="48" y="378"/>
                  </a:lnTo>
                  <a:lnTo>
                    <a:pt x="190" y="426"/>
                  </a:lnTo>
                  <a:lnTo>
                    <a:pt x="7135" y="426"/>
                  </a:lnTo>
                  <a:lnTo>
                    <a:pt x="7324" y="378"/>
                  </a:lnTo>
                  <a:lnTo>
                    <a:pt x="7371" y="237"/>
                  </a:lnTo>
                  <a:lnTo>
                    <a:pt x="7324" y="48"/>
                  </a:lnTo>
                  <a:lnTo>
                    <a:pt x="7135" y="0"/>
                  </a:lnTo>
                  <a:lnTo>
                    <a:pt x="190"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5"/>
            <p:cNvSpPr/>
            <p:nvPr/>
          </p:nvSpPr>
          <p:spPr>
            <a:xfrm>
              <a:off x="4707675" y="3062425"/>
              <a:ext cx="164225" cy="10650"/>
            </a:xfrm>
            <a:custGeom>
              <a:avLst/>
              <a:gdLst/>
              <a:ahLst/>
              <a:cxnLst/>
              <a:rect l="l" t="t" r="r" b="b"/>
              <a:pathLst>
                <a:path w="6569" h="426" extrusionOk="0">
                  <a:moveTo>
                    <a:pt x="1" y="425"/>
                  </a:moveTo>
                  <a:lnTo>
                    <a:pt x="6568" y="425"/>
                  </a:lnTo>
                  <a:lnTo>
                    <a:pt x="6568" y="0"/>
                  </a:lnTo>
                  <a:lnTo>
                    <a:pt x="1" y="0"/>
                  </a:lnTo>
                  <a:lnTo>
                    <a:pt x="1" y="425"/>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5"/>
            <p:cNvSpPr/>
            <p:nvPr/>
          </p:nvSpPr>
          <p:spPr>
            <a:xfrm>
              <a:off x="4584850" y="3051775"/>
              <a:ext cx="10650" cy="10675"/>
            </a:xfrm>
            <a:custGeom>
              <a:avLst/>
              <a:gdLst/>
              <a:ahLst/>
              <a:cxnLst/>
              <a:rect l="l" t="t" r="r" b="b"/>
              <a:pathLst>
                <a:path w="426" h="427" extrusionOk="0">
                  <a:moveTo>
                    <a:pt x="236" y="1"/>
                  </a:moveTo>
                  <a:lnTo>
                    <a:pt x="47" y="48"/>
                  </a:lnTo>
                  <a:lnTo>
                    <a:pt x="0" y="237"/>
                  </a:lnTo>
                  <a:lnTo>
                    <a:pt x="47" y="379"/>
                  </a:lnTo>
                  <a:lnTo>
                    <a:pt x="236" y="426"/>
                  </a:lnTo>
                  <a:lnTo>
                    <a:pt x="378" y="379"/>
                  </a:lnTo>
                  <a:lnTo>
                    <a:pt x="425" y="237"/>
                  </a:lnTo>
                  <a:lnTo>
                    <a:pt x="378" y="48"/>
                  </a:lnTo>
                  <a:lnTo>
                    <a:pt x="236"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5"/>
            <p:cNvSpPr/>
            <p:nvPr/>
          </p:nvSpPr>
          <p:spPr>
            <a:xfrm>
              <a:off x="4698225" y="3042350"/>
              <a:ext cx="184300" cy="9450"/>
            </a:xfrm>
            <a:custGeom>
              <a:avLst/>
              <a:gdLst/>
              <a:ahLst/>
              <a:cxnLst/>
              <a:rect l="l" t="t" r="r" b="b"/>
              <a:pathLst>
                <a:path w="7372" h="378" extrusionOk="0">
                  <a:moveTo>
                    <a:pt x="190" y="0"/>
                  </a:moveTo>
                  <a:lnTo>
                    <a:pt x="48" y="47"/>
                  </a:lnTo>
                  <a:lnTo>
                    <a:pt x="1" y="189"/>
                  </a:lnTo>
                  <a:lnTo>
                    <a:pt x="48" y="331"/>
                  </a:lnTo>
                  <a:lnTo>
                    <a:pt x="190" y="378"/>
                  </a:lnTo>
                  <a:lnTo>
                    <a:pt x="7135" y="378"/>
                  </a:lnTo>
                  <a:lnTo>
                    <a:pt x="7324" y="331"/>
                  </a:lnTo>
                  <a:lnTo>
                    <a:pt x="7371" y="189"/>
                  </a:lnTo>
                  <a:lnTo>
                    <a:pt x="7324" y="47"/>
                  </a:lnTo>
                  <a:lnTo>
                    <a:pt x="7135" y="0"/>
                  </a:lnTo>
                  <a:lnTo>
                    <a:pt x="190"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5"/>
            <p:cNvSpPr/>
            <p:nvPr/>
          </p:nvSpPr>
          <p:spPr>
            <a:xfrm>
              <a:off x="4707675" y="3021075"/>
              <a:ext cx="164225" cy="10650"/>
            </a:xfrm>
            <a:custGeom>
              <a:avLst/>
              <a:gdLst/>
              <a:ahLst/>
              <a:cxnLst/>
              <a:rect l="l" t="t" r="r" b="b"/>
              <a:pathLst>
                <a:path w="6569" h="426" extrusionOk="0">
                  <a:moveTo>
                    <a:pt x="1" y="1"/>
                  </a:moveTo>
                  <a:lnTo>
                    <a:pt x="1" y="426"/>
                  </a:lnTo>
                  <a:lnTo>
                    <a:pt x="6568" y="426"/>
                  </a:lnTo>
                  <a:lnTo>
                    <a:pt x="6568" y="1"/>
                  </a:lnTo>
                  <a:lnTo>
                    <a:pt x="4536" y="1"/>
                  </a:lnTo>
                  <a:lnTo>
                    <a:pt x="4111" y="1"/>
                  </a:lnTo>
                  <a:lnTo>
                    <a:pt x="2458" y="1"/>
                  </a:lnTo>
                  <a:lnTo>
                    <a:pt x="2080" y="1"/>
                  </a:lnTo>
                  <a:lnTo>
                    <a:pt x="1"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5"/>
            <p:cNvSpPr/>
            <p:nvPr/>
          </p:nvSpPr>
          <p:spPr>
            <a:xfrm>
              <a:off x="4974625" y="2928950"/>
              <a:ext cx="10650" cy="10650"/>
            </a:xfrm>
            <a:custGeom>
              <a:avLst/>
              <a:gdLst/>
              <a:ahLst/>
              <a:cxnLst/>
              <a:rect l="l" t="t" r="r" b="b"/>
              <a:pathLst>
                <a:path w="426" h="426" extrusionOk="0">
                  <a:moveTo>
                    <a:pt x="190" y="0"/>
                  </a:moveTo>
                  <a:lnTo>
                    <a:pt x="48" y="48"/>
                  </a:lnTo>
                  <a:lnTo>
                    <a:pt x="1" y="237"/>
                  </a:lnTo>
                  <a:lnTo>
                    <a:pt x="48" y="378"/>
                  </a:lnTo>
                  <a:lnTo>
                    <a:pt x="190" y="426"/>
                  </a:lnTo>
                  <a:lnTo>
                    <a:pt x="379" y="378"/>
                  </a:lnTo>
                  <a:lnTo>
                    <a:pt x="426" y="237"/>
                  </a:lnTo>
                  <a:lnTo>
                    <a:pt x="379" y="48"/>
                  </a:lnTo>
                  <a:lnTo>
                    <a:pt x="190"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5"/>
            <p:cNvSpPr/>
            <p:nvPr/>
          </p:nvSpPr>
          <p:spPr>
            <a:xfrm>
              <a:off x="4821075" y="2923050"/>
              <a:ext cx="35450" cy="88600"/>
            </a:xfrm>
            <a:custGeom>
              <a:avLst/>
              <a:gdLst/>
              <a:ahLst/>
              <a:cxnLst/>
              <a:rect l="l" t="t" r="r" b="b"/>
              <a:pathLst>
                <a:path w="1418" h="3544" extrusionOk="0">
                  <a:moveTo>
                    <a:pt x="0" y="0"/>
                  </a:moveTo>
                  <a:lnTo>
                    <a:pt x="0" y="3544"/>
                  </a:lnTo>
                  <a:lnTo>
                    <a:pt x="1323" y="3544"/>
                  </a:lnTo>
                  <a:lnTo>
                    <a:pt x="1323" y="1276"/>
                  </a:lnTo>
                  <a:lnTo>
                    <a:pt x="1418" y="1229"/>
                  </a:lnTo>
                  <a:lnTo>
                    <a:pt x="709" y="662"/>
                  </a:lnTo>
                  <a:lnTo>
                    <a:pt x="0"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5"/>
            <p:cNvSpPr/>
            <p:nvPr/>
          </p:nvSpPr>
          <p:spPr>
            <a:xfrm>
              <a:off x="4724225" y="2923050"/>
              <a:ext cx="35450" cy="88600"/>
            </a:xfrm>
            <a:custGeom>
              <a:avLst/>
              <a:gdLst/>
              <a:ahLst/>
              <a:cxnLst/>
              <a:rect l="l" t="t" r="r" b="b"/>
              <a:pathLst>
                <a:path w="1418" h="3544" extrusionOk="0">
                  <a:moveTo>
                    <a:pt x="1418" y="0"/>
                  </a:moveTo>
                  <a:lnTo>
                    <a:pt x="709" y="662"/>
                  </a:lnTo>
                  <a:lnTo>
                    <a:pt x="0" y="1229"/>
                  </a:lnTo>
                  <a:lnTo>
                    <a:pt x="47" y="1276"/>
                  </a:lnTo>
                  <a:lnTo>
                    <a:pt x="47" y="3544"/>
                  </a:lnTo>
                  <a:lnTo>
                    <a:pt x="1418" y="3544"/>
                  </a:lnTo>
                  <a:lnTo>
                    <a:pt x="1418"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5"/>
            <p:cNvSpPr/>
            <p:nvPr/>
          </p:nvSpPr>
          <p:spPr>
            <a:xfrm>
              <a:off x="4805725" y="2898225"/>
              <a:ext cx="4750" cy="3575"/>
            </a:xfrm>
            <a:custGeom>
              <a:avLst/>
              <a:gdLst/>
              <a:ahLst/>
              <a:cxnLst/>
              <a:rect l="l" t="t" r="r" b="b"/>
              <a:pathLst>
                <a:path w="190" h="143" extrusionOk="0">
                  <a:moveTo>
                    <a:pt x="0" y="1"/>
                  </a:moveTo>
                  <a:lnTo>
                    <a:pt x="95" y="95"/>
                  </a:lnTo>
                  <a:lnTo>
                    <a:pt x="189" y="143"/>
                  </a:lnTo>
                  <a:lnTo>
                    <a:pt x="189" y="1"/>
                  </a:lnTo>
                  <a:lnTo>
                    <a:pt x="0"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5"/>
            <p:cNvSpPr/>
            <p:nvPr/>
          </p:nvSpPr>
          <p:spPr>
            <a:xfrm>
              <a:off x="4769100" y="2897050"/>
              <a:ext cx="41375" cy="114600"/>
            </a:xfrm>
            <a:custGeom>
              <a:avLst/>
              <a:gdLst/>
              <a:ahLst/>
              <a:cxnLst/>
              <a:rect l="l" t="t" r="r" b="b"/>
              <a:pathLst>
                <a:path w="1655" h="4584" extrusionOk="0">
                  <a:moveTo>
                    <a:pt x="709" y="1"/>
                  </a:moveTo>
                  <a:lnTo>
                    <a:pt x="379" y="331"/>
                  </a:lnTo>
                  <a:lnTo>
                    <a:pt x="1" y="662"/>
                  </a:lnTo>
                  <a:lnTo>
                    <a:pt x="1" y="4584"/>
                  </a:lnTo>
                  <a:lnTo>
                    <a:pt x="1654" y="4584"/>
                  </a:lnTo>
                  <a:lnTo>
                    <a:pt x="1654" y="662"/>
                  </a:lnTo>
                  <a:lnTo>
                    <a:pt x="1324" y="379"/>
                  </a:lnTo>
                  <a:lnTo>
                    <a:pt x="993" y="48"/>
                  </a:lnTo>
                  <a:lnTo>
                    <a:pt x="851" y="48"/>
                  </a:lnTo>
                  <a:lnTo>
                    <a:pt x="709" y="1"/>
                  </a:lnTo>
                  <a:lnTo>
                    <a:pt x="709"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p:nvPr/>
          </p:nvSpPr>
          <p:spPr>
            <a:xfrm>
              <a:off x="4769100" y="2897050"/>
              <a:ext cx="5925" cy="4750"/>
            </a:xfrm>
            <a:custGeom>
              <a:avLst/>
              <a:gdLst/>
              <a:ahLst/>
              <a:cxnLst/>
              <a:rect l="l" t="t" r="r" b="b"/>
              <a:pathLst>
                <a:path w="237" h="190" extrusionOk="0">
                  <a:moveTo>
                    <a:pt x="1" y="1"/>
                  </a:moveTo>
                  <a:lnTo>
                    <a:pt x="1" y="190"/>
                  </a:lnTo>
                  <a:lnTo>
                    <a:pt x="142" y="95"/>
                  </a:lnTo>
                  <a:lnTo>
                    <a:pt x="237" y="1"/>
                  </a:lnTo>
                  <a:lnTo>
                    <a:pt x="142" y="1"/>
                  </a:lnTo>
                  <a:lnTo>
                    <a:pt x="1"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5"/>
            <p:cNvSpPr/>
            <p:nvPr/>
          </p:nvSpPr>
          <p:spPr>
            <a:xfrm>
              <a:off x="4821075" y="2888800"/>
              <a:ext cx="98050" cy="61425"/>
            </a:xfrm>
            <a:custGeom>
              <a:avLst/>
              <a:gdLst/>
              <a:ahLst/>
              <a:cxnLst/>
              <a:rect l="l" t="t" r="r" b="b"/>
              <a:pathLst>
                <a:path w="3922" h="2457" extrusionOk="0">
                  <a:moveTo>
                    <a:pt x="3922" y="0"/>
                  </a:moveTo>
                  <a:lnTo>
                    <a:pt x="2079" y="284"/>
                  </a:lnTo>
                  <a:lnTo>
                    <a:pt x="0" y="378"/>
                  </a:lnTo>
                  <a:lnTo>
                    <a:pt x="0" y="945"/>
                  </a:lnTo>
                  <a:lnTo>
                    <a:pt x="851" y="1748"/>
                  </a:lnTo>
                  <a:lnTo>
                    <a:pt x="1701" y="2457"/>
                  </a:lnTo>
                  <a:lnTo>
                    <a:pt x="2410" y="1984"/>
                  </a:lnTo>
                  <a:lnTo>
                    <a:pt x="3544" y="709"/>
                  </a:lnTo>
                  <a:lnTo>
                    <a:pt x="3922"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5"/>
            <p:cNvSpPr/>
            <p:nvPr/>
          </p:nvSpPr>
          <p:spPr>
            <a:xfrm>
              <a:off x="4785650" y="2878150"/>
              <a:ext cx="8275" cy="3575"/>
            </a:xfrm>
            <a:custGeom>
              <a:avLst/>
              <a:gdLst/>
              <a:ahLst/>
              <a:cxnLst/>
              <a:rect l="l" t="t" r="r" b="b"/>
              <a:pathLst>
                <a:path w="331" h="143" extrusionOk="0">
                  <a:moveTo>
                    <a:pt x="0" y="1"/>
                  </a:moveTo>
                  <a:lnTo>
                    <a:pt x="95" y="95"/>
                  </a:lnTo>
                  <a:lnTo>
                    <a:pt x="189" y="143"/>
                  </a:lnTo>
                  <a:lnTo>
                    <a:pt x="236" y="95"/>
                  </a:lnTo>
                  <a:lnTo>
                    <a:pt x="331" y="1"/>
                  </a:lnTo>
                  <a:lnTo>
                    <a:pt x="0"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5"/>
            <p:cNvSpPr/>
            <p:nvPr/>
          </p:nvSpPr>
          <p:spPr>
            <a:xfrm>
              <a:off x="4769100" y="2878150"/>
              <a:ext cx="14200" cy="8300"/>
            </a:xfrm>
            <a:custGeom>
              <a:avLst/>
              <a:gdLst/>
              <a:ahLst/>
              <a:cxnLst/>
              <a:rect l="l" t="t" r="r" b="b"/>
              <a:pathLst>
                <a:path w="568" h="332" extrusionOk="0">
                  <a:moveTo>
                    <a:pt x="1" y="1"/>
                  </a:moveTo>
                  <a:lnTo>
                    <a:pt x="1" y="332"/>
                  </a:lnTo>
                  <a:lnTo>
                    <a:pt x="284" y="332"/>
                  </a:lnTo>
                  <a:lnTo>
                    <a:pt x="568" y="332"/>
                  </a:lnTo>
                  <a:lnTo>
                    <a:pt x="379" y="190"/>
                  </a:lnTo>
                  <a:lnTo>
                    <a:pt x="190" y="1"/>
                  </a:lnTo>
                  <a:lnTo>
                    <a:pt x="1" y="1"/>
                  </a:lnTo>
                  <a:lnTo>
                    <a:pt x="1"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5"/>
            <p:cNvSpPr/>
            <p:nvPr/>
          </p:nvSpPr>
          <p:spPr>
            <a:xfrm>
              <a:off x="4796275" y="2878150"/>
              <a:ext cx="14200" cy="9475"/>
            </a:xfrm>
            <a:custGeom>
              <a:avLst/>
              <a:gdLst/>
              <a:ahLst/>
              <a:cxnLst/>
              <a:rect l="l" t="t" r="r" b="b"/>
              <a:pathLst>
                <a:path w="568" h="379" extrusionOk="0">
                  <a:moveTo>
                    <a:pt x="378" y="1"/>
                  </a:moveTo>
                  <a:lnTo>
                    <a:pt x="189" y="190"/>
                  </a:lnTo>
                  <a:lnTo>
                    <a:pt x="0" y="379"/>
                  </a:lnTo>
                  <a:lnTo>
                    <a:pt x="284" y="379"/>
                  </a:lnTo>
                  <a:lnTo>
                    <a:pt x="567" y="379"/>
                  </a:lnTo>
                  <a:lnTo>
                    <a:pt x="567" y="1"/>
                  </a:lnTo>
                  <a:lnTo>
                    <a:pt x="378" y="1"/>
                  </a:lnTo>
                  <a:lnTo>
                    <a:pt x="378" y="1"/>
                  </a:lnTo>
                  <a:lnTo>
                    <a:pt x="378"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5"/>
            <p:cNvSpPr/>
            <p:nvPr/>
          </p:nvSpPr>
          <p:spPr>
            <a:xfrm>
              <a:off x="4655700" y="2876975"/>
              <a:ext cx="103975" cy="73250"/>
            </a:xfrm>
            <a:custGeom>
              <a:avLst/>
              <a:gdLst/>
              <a:ahLst/>
              <a:cxnLst/>
              <a:rect l="l" t="t" r="r" b="b"/>
              <a:pathLst>
                <a:path w="4159" h="2930" extrusionOk="0">
                  <a:moveTo>
                    <a:pt x="1" y="1"/>
                  </a:moveTo>
                  <a:lnTo>
                    <a:pt x="379" y="851"/>
                  </a:lnTo>
                  <a:lnTo>
                    <a:pt x="1607" y="2363"/>
                  </a:lnTo>
                  <a:lnTo>
                    <a:pt x="2458" y="2930"/>
                  </a:lnTo>
                  <a:lnTo>
                    <a:pt x="3261" y="2221"/>
                  </a:lnTo>
                  <a:lnTo>
                    <a:pt x="4159" y="1418"/>
                  </a:lnTo>
                  <a:lnTo>
                    <a:pt x="4159" y="757"/>
                  </a:lnTo>
                  <a:lnTo>
                    <a:pt x="2174" y="520"/>
                  </a:lnTo>
                  <a:lnTo>
                    <a:pt x="426" y="142"/>
                  </a:lnTo>
                  <a:lnTo>
                    <a:pt x="237" y="48"/>
                  </a:lnTo>
                  <a:lnTo>
                    <a:pt x="1" y="1"/>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p:nvPr/>
          </p:nvSpPr>
          <p:spPr>
            <a:xfrm>
              <a:off x="4816350" y="2751775"/>
              <a:ext cx="116950" cy="135850"/>
            </a:xfrm>
            <a:custGeom>
              <a:avLst/>
              <a:gdLst/>
              <a:ahLst/>
              <a:cxnLst/>
              <a:rect l="l" t="t" r="r" b="b"/>
              <a:pathLst>
                <a:path w="4678" h="5434" extrusionOk="0">
                  <a:moveTo>
                    <a:pt x="3827" y="0"/>
                  </a:moveTo>
                  <a:lnTo>
                    <a:pt x="2127" y="2268"/>
                  </a:lnTo>
                  <a:lnTo>
                    <a:pt x="0" y="4631"/>
                  </a:lnTo>
                  <a:lnTo>
                    <a:pt x="993" y="4631"/>
                  </a:lnTo>
                  <a:lnTo>
                    <a:pt x="993" y="5056"/>
                  </a:lnTo>
                  <a:lnTo>
                    <a:pt x="189" y="5056"/>
                  </a:lnTo>
                  <a:lnTo>
                    <a:pt x="189" y="5434"/>
                  </a:lnTo>
                  <a:lnTo>
                    <a:pt x="1323" y="5387"/>
                  </a:lnTo>
                  <a:lnTo>
                    <a:pt x="3402" y="5198"/>
                  </a:lnTo>
                  <a:lnTo>
                    <a:pt x="4300" y="5009"/>
                  </a:lnTo>
                  <a:lnTo>
                    <a:pt x="4300" y="5009"/>
                  </a:lnTo>
                  <a:lnTo>
                    <a:pt x="4347" y="5009"/>
                  </a:lnTo>
                  <a:lnTo>
                    <a:pt x="4631" y="4016"/>
                  </a:lnTo>
                  <a:lnTo>
                    <a:pt x="4678" y="2977"/>
                  </a:lnTo>
                  <a:lnTo>
                    <a:pt x="4631" y="2174"/>
                  </a:lnTo>
                  <a:lnTo>
                    <a:pt x="4205" y="662"/>
                  </a:lnTo>
                  <a:lnTo>
                    <a:pt x="3827"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5"/>
            <p:cNvSpPr/>
            <p:nvPr/>
          </p:nvSpPr>
          <p:spPr>
            <a:xfrm>
              <a:off x="4646250" y="2751775"/>
              <a:ext cx="118150" cy="133500"/>
            </a:xfrm>
            <a:custGeom>
              <a:avLst/>
              <a:gdLst/>
              <a:ahLst/>
              <a:cxnLst/>
              <a:rect l="l" t="t" r="r" b="b"/>
              <a:pathLst>
                <a:path w="4726" h="5340" extrusionOk="0">
                  <a:moveTo>
                    <a:pt x="851" y="0"/>
                  </a:moveTo>
                  <a:lnTo>
                    <a:pt x="473" y="662"/>
                  </a:lnTo>
                  <a:lnTo>
                    <a:pt x="48" y="2174"/>
                  </a:lnTo>
                  <a:lnTo>
                    <a:pt x="1" y="2977"/>
                  </a:lnTo>
                  <a:lnTo>
                    <a:pt x="48" y="3780"/>
                  </a:lnTo>
                  <a:lnTo>
                    <a:pt x="237" y="4489"/>
                  </a:lnTo>
                  <a:lnTo>
                    <a:pt x="568" y="4631"/>
                  </a:lnTo>
                  <a:lnTo>
                    <a:pt x="946" y="4725"/>
                  </a:lnTo>
                  <a:lnTo>
                    <a:pt x="2599" y="5150"/>
                  </a:lnTo>
                  <a:lnTo>
                    <a:pt x="4537" y="5339"/>
                  </a:lnTo>
                  <a:lnTo>
                    <a:pt x="4537" y="5056"/>
                  </a:lnTo>
                  <a:lnTo>
                    <a:pt x="3686" y="5056"/>
                  </a:lnTo>
                  <a:lnTo>
                    <a:pt x="3686" y="4631"/>
                  </a:lnTo>
                  <a:lnTo>
                    <a:pt x="4726" y="4631"/>
                  </a:lnTo>
                  <a:lnTo>
                    <a:pt x="2930" y="2646"/>
                  </a:lnTo>
                  <a:lnTo>
                    <a:pt x="1418" y="709"/>
                  </a:lnTo>
                  <a:lnTo>
                    <a:pt x="1135" y="1229"/>
                  </a:lnTo>
                  <a:lnTo>
                    <a:pt x="851" y="2363"/>
                  </a:lnTo>
                  <a:lnTo>
                    <a:pt x="851" y="2977"/>
                  </a:lnTo>
                  <a:lnTo>
                    <a:pt x="426" y="2977"/>
                  </a:lnTo>
                  <a:lnTo>
                    <a:pt x="473" y="2268"/>
                  </a:lnTo>
                  <a:lnTo>
                    <a:pt x="804" y="945"/>
                  </a:lnTo>
                  <a:lnTo>
                    <a:pt x="1135" y="331"/>
                  </a:lnTo>
                  <a:lnTo>
                    <a:pt x="993" y="142"/>
                  </a:lnTo>
                  <a:lnTo>
                    <a:pt x="851"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5"/>
            <p:cNvSpPr/>
            <p:nvPr/>
          </p:nvSpPr>
          <p:spPr>
            <a:xfrm>
              <a:off x="4673425" y="2683275"/>
              <a:ext cx="232725" cy="184275"/>
            </a:xfrm>
            <a:custGeom>
              <a:avLst/>
              <a:gdLst/>
              <a:ahLst/>
              <a:cxnLst/>
              <a:rect l="l" t="t" r="r" b="b"/>
              <a:pathLst>
                <a:path w="9309" h="7371" extrusionOk="0">
                  <a:moveTo>
                    <a:pt x="4678" y="0"/>
                  </a:moveTo>
                  <a:lnTo>
                    <a:pt x="3969" y="0"/>
                  </a:lnTo>
                  <a:lnTo>
                    <a:pt x="2646" y="331"/>
                  </a:lnTo>
                  <a:lnTo>
                    <a:pt x="1418" y="992"/>
                  </a:lnTo>
                  <a:lnTo>
                    <a:pt x="426" y="1843"/>
                  </a:lnTo>
                  <a:lnTo>
                    <a:pt x="1" y="2363"/>
                  </a:lnTo>
                  <a:lnTo>
                    <a:pt x="142" y="2551"/>
                  </a:lnTo>
                  <a:lnTo>
                    <a:pt x="284" y="2740"/>
                  </a:lnTo>
                  <a:lnTo>
                    <a:pt x="662" y="2221"/>
                  </a:lnTo>
                  <a:lnTo>
                    <a:pt x="1607" y="1370"/>
                  </a:lnTo>
                  <a:lnTo>
                    <a:pt x="2741" y="756"/>
                  </a:lnTo>
                  <a:lnTo>
                    <a:pt x="3969" y="425"/>
                  </a:lnTo>
                  <a:lnTo>
                    <a:pt x="4678" y="378"/>
                  </a:lnTo>
                  <a:lnTo>
                    <a:pt x="4678" y="803"/>
                  </a:lnTo>
                  <a:lnTo>
                    <a:pt x="4017" y="851"/>
                  </a:lnTo>
                  <a:lnTo>
                    <a:pt x="2835" y="1134"/>
                  </a:lnTo>
                  <a:lnTo>
                    <a:pt x="1749" y="1748"/>
                  </a:lnTo>
                  <a:lnTo>
                    <a:pt x="851" y="2599"/>
                  </a:lnTo>
                  <a:lnTo>
                    <a:pt x="520" y="3071"/>
                  </a:lnTo>
                  <a:lnTo>
                    <a:pt x="2127" y="5197"/>
                  </a:lnTo>
                  <a:lnTo>
                    <a:pt x="4111" y="7371"/>
                  </a:lnTo>
                  <a:lnTo>
                    <a:pt x="5198" y="7371"/>
                  </a:lnTo>
                  <a:lnTo>
                    <a:pt x="6379" y="6095"/>
                  </a:lnTo>
                  <a:lnTo>
                    <a:pt x="8458" y="3544"/>
                  </a:lnTo>
                  <a:lnTo>
                    <a:pt x="9308" y="2363"/>
                  </a:lnTo>
                  <a:lnTo>
                    <a:pt x="8883" y="1843"/>
                  </a:lnTo>
                  <a:lnTo>
                    <a:pt x="7891" y="992"/>
                  </a:lnTo>
                  <a:lnTo>
                    <a:pt x="6710" y="331"/>
                  </a:lnTo>
                  <a:lnTo>
                    <a:pt x="5387" y="0"/>
                  </a:lnTo>
                  <a:lnTo>
                    <a:pt x="4678"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5"/>
            <p:cNvSpPr/>
            <p:nvPr/>
          </p:nvSpPr>
          <p:spPr>
            <a:xfrm>
              <a:off x="4831700" y="2621850"/>
              <a:ext cx="9475" cy="9475"/>
            </a:xfrm>
            <a:custGeom>
              <a:avLst/>
              <a:gdLst/>
              <a:ahLst/>
              <a:cxnLst/>
              <a:rect l="l" t="t" r="r" b="b"/>
              <a:pathLst>
                <a:path w="379" h="379" extrusionOk="0">
                  <a:moveTo>
                    <a:pt x="190" y="0"/>
                  </a:moveTo>
                  <a:lnTo>
                    <a:pt x="48" y="48"/>
                  </a:lnTo>
                  <a:lnTo>
                    <a:pt x="1" y="189"/>
                  </a:lnTo>
                  <a:lnTo>
                    <a:pt x="48" y="378"/>
                  </a:lnTo>
                  <a:lnTo>
                    <a:pt x="190" y="378"/>
                  </a:lnTo>
                  <a:lnTo>
                    <a:pt x="331" y="378"/>
                  </a:lnTo>
                  <a:lnTo>
                    <a:pt x="379" y="189"/>
                  </a:lnTo>
                  <a:lnTo>
                    <a:pt x="331" y="48"/>
                  </a:lnTo>
                  <a:lnTo>
                    <a:pt x="190" y="0"/>
                  </a:lnTo>
                  <a:close/>
                </a:path>
              </a:pathLst>
            </a:custGeom>
            <a:solidFill>
              <a:srgbClr val="28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35"/>
          <p:cNvGrpSpPr/>
          <p:nvPr/>
        </p:nvGrpSpPr>
        <p:grpSpPr>
          <a:xfrm>
            <a:off x="441680" y="3532304"/>
            <a:ext cx="560936" cy="504236"/>
            <a:chOff x="238125" y="2284050"/>
            <a:chExt cx="983925" cy="982725"/>
          </a:xfrm>
        </p:grpSpPr>
        <p:sp>
          <p:nvSpPr>
            <p:cNvPr id="174" name="Google Shape;174;p35"/>
            <p:cNvSpPr/>
            <p:nvPr/>
          </p:nvSpPr>
          <p:spPr>
            <a:xfrm>
              <a:off x="238125" y="2815550"/>
              <a:ext cx="983925" cy="82700"/>
            </a:xfrm>
            <a:custGeom>
              <a:avLst/>
              <a:gdLst/>
              <a:ahLst/>
              <a:cxnLst/>
              <a:rect l="l" t="t" r="r" b="b"/>
              <a:pathLst>
                <a:path w="39357" h="3308" extrusionOk="0">
                  <a:moveTo>
                    <a:pt x="0" y="1654"/>
                  </a:moveTo>
                  <a:lnTo>
                    <a:pt x="0" y="2647"/>
                  </a:lnTo>
                  <a:lnTo>
                    <a:pt x="614" y="3308"/>
                  </a:lnTo>
                  <a:lnTo>
                    <a:pt x="1654" y="3308"/>
                  </a:lnTo>
                  <a:lnTo>
                    <a:pt x="37703" y="3308"/>
                  </a:lnTo>
                  <a:lnTo>
                    <a:pt x="38743" y="3308"/>
                  </a:lnTo>
                  <a:lnTo>
                    <a:pt x="39357" y="2647"/>
                  </a:lnTo>
                  <a:lnTo>
                    <a:pt x="39357" y="1654"/>
                  </a:lnTo>
                  <a:lnTo>
                    <a:pt x="39357" y="615"/>
                  </a:lnTo>
                  <a:lnTo>
                    <a:pt x="38743" y="1"/>
                  </a:lnTo>
                  <a:lnTo>
                    <a:pt x="37703" y="1"/>
                  </a:lnTo>
                  <a:lnTo>
                    <a:pt x="1654" y="1"/>
                  </a:lnTo>
                  <a:lnTo>
                    <a:pt x="614" y="1"/>
                  </a:lnTo>
                  <a:lnTo>
                    <a:pt x="0" y="615"/>
                  </a:lnTo>
                  <a:lnTo>
                    <a:pt x="0" y="1654"/>
                  </a:lnTo>
                  <a:close/>
                </a:path>
              </a:pathLst>
            </a:custGeom>
            <a:solidFill>
              <a:srgbClr val="D28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5"/>
            <p:cNvSpPr/>
            <p:nvPr/>
          </p:nvSpPr>
          <p:spPr>
            <a:xfrm>
              <a:off x="364500" y="2409250"/>
              <a:ext cx="154750" cy="154750"/>
            </a:xfrm>
            <a:custGeom>
              <a:avLst/>
              <a:gdLst/>
              <a:ahLst/>
              <a:cxnLst/>
              <a:rect l="l" t="t" r="r" b="b"/>
              <a:pathLst>
                <a:path w="6190" h="6190" extrusionOk="0">
                  <a:moveTo>
                    <a:pt x="709" y="3024"/>
                  </a:moveTo>
                  <a:lnTo>
                    <a:pt x="3024" y="5339"/>
                  </a:lnTo>
                  <a:lnTo>
                    <a:pt x="3733" y="6095"/>
                  </a:lnTo>
                  <a:lnTo>
                    <a:pt x="4394" y="6189"/>
                  </a:lnTo>
                  <a:lnTo>
                    <a:pt x="4914" y="5764"/>
                  </a:lnTo>
                  <a:lnTo>
                    <a:pt x="5339" y="5339"/>
                  </a:lnTo>
                  <a:lnTo>
                    <a:pt x="5717" y="4961"/>
                  </a:lnTo>
                  <a:lnTo>
                    <a:pt x="6190" y="4394"/>
                  </a:lnTo>
                  <a:lnTo>
                    <a:pt x="6048" y="3733"/>
                  </a:lnTo>
                  <a:lnTo>
                    <a:pt x="5339" y="3024"/>
                  </a:lnTo>
                  <a:lnTo>
                    <a:pt x="3024" y="756"/>
                  </a:lnTo>
                  <a:lnTo>
                    <a:pt x="2316" y="0"/>
                  </a:lnTo>
                  <a:lnTo>
                    <a:pt x="1418" y="0"/>
                  </a:lnTo>
                  <a:lnTo>
                    <a:pt x="709" y="756"/>
                  </a:lnTo>
                  <a:lnTo>
                    <a:pt x="0" y="1465"/>
                  </a:lnTo>
                  <a:lnTo>
                    <a:pt x="0" y="2315"/>
                  </a:lnTo>
                  <a:lnTo>
                    <a:pt x="709" y="3024"/>
                  </a:lnTo>
                  <a:close/>
                </a:path>
              </a:pathLst>
            </a:custGeom>
            <a:solidFill>
              <a:srgbClr val="D28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5"/>
            <p:cNvSpPr/>
            <p:nvPr/>
          </p:nvSpPr>
          <p:spPr>
            <a:xfrm>
              <a:off x="483800" y="2529725"/>
              <a:ext cx="491400" cy="285850"/>
            </a:xfrm>
            <a:custGeom>
              <a:avLst/>
              <a:gdLst/>
              <a:ahLst/>
              <a:cxnLst/>
              <a:rect l="l" t="t" r="r" b="b"/>
              <a:pathLst>
                <a:path w="19656" h="11434" extrusionOk="0">
                  <a:moveTo>
                    <a:pt x="142" y="11434"/>
                  </a:moveTo>
                  <a:lnTo>
                    <a:pt x="3449" y="11434"/>
                  </a:lnTo>
                  <a:lnTo>
                    <a:pt x="3308" y="10631"/>
                  </a:lnTo>
                  <a:lnTo>
                    <a:pt x="3308" y="8930"/>
                  </a:lnTo>
                  <a:lnTo>
                    <a:pt x="3733" y="7323"/>
                  </a:lnTo>
                  <a:lnTo>
                    <a:pt x="4583" y="5859"/>
                  </a:lnTo>
                  <a:lnTo>
                    <a:pt x="5198" y="5197"/>
                  </a:lnTo>
                  <a:lnTo>
                    <a:pt x="5670" y="4725"/>
                  </a:lnTo>
                  <a:lnTo>
                    <a:pt x="6757" y="4016"/>
                  </a:lnTo>
                  <a:lnTo>
                    <a:pt x="7938" y="3544"/>
                  </a:lnTo>
                  <a:lnTo>
                    <a:pt x="9166" y="3307"/>
                  </a:lnTo>
                  <a:lnTo>
                    <a:pt x="10442" y="3307"/>
                  </a:lnTo>
                  <a:lnTo>
                    <a:pt x="11670" y="3544"/>
                  </a:lnTo>
                  <a:lnTo>
                    <a:pt x="12852" y="4016"/>
                  </a:lnTo>
                  <a:lnTo>
                    <a:pt x="13938" y="4725"/>
                  </a:lnTo>
                  <a:lnTo>
                    <a:pt x="14458" y="5197"/>
                  </a:lnTo>
                  <a:lnTo>
                    <a:pt x="15025" y="5859"/>
                  </a:lnTo>
                  <a:lnTo>
                    <a:pt x="15875" y="7323"/>
                  </a:lnTo>
                  <a:lnTo>
                    <a:pt x="16348" y="8977"/>
                  </a:lnTo>
                  <a:lnTo>
                    <a:pt x="16348" y="10631"/>
                  </a:lnTo>
                  <a:lnTo>
                    <a:pt x="16159" y="11434"/>
                  </a:lnTo>
                  <a:lnTo>
                    <a:pt x="19513" y="11434"/>
                  </a:lnTo>
                  <a:lnTo>
                    <a:pt x="19655" y="10300"/>
                  </a:lnTo>
                  <a:lnTo>
                    <a:pt x="19513" y="8032"/>
                  </a:lnTo>
                  <a:lnTo>
                    <a:pt x="18805" y="5811"/>
                  </a:lnTo>
                  <a:lnTo>
                    <a:pt x="17624" y="3780"/>
                  </a:lnTo>
                  <a:lnTo>
                    <a:pt x="16773" y="2882"/>
                  </a:lnTo>
                  <a:lnTo>
                    <a:pt x="16017" y="2174"/>
                  </a:lnTo>
                  <a:lnTo>
                    <a:pt x="14363" y="1087"/>
                  </a:lnTo>
                  <a:lnTo>
                    <a:pt x="12615" y="378"/>
                  </a:lnTo>
                  <a:lnTo>
                    <a:pt x="10725" y="0"/>
                  </a:lnTo>
                  <a:lnTo>
                    <a:pt x="8883" y="0"/>
                  </a:lnTo>
                  <a:lnTo>
                    <a:pt x="6993" y="378"/>
                  </a:lnTo>
                  <a:lnTo>
                    <a:pt x="5245" y="1087"/>
                  </a:lnTo>
                  <a:lnTo>
                    <a:pt x="3591" y="2174"/>
                  </a:lnTo>
                  <a:lnTo>
                    <a:pt x="2882" y="2882"/>
                  </a:lnTo>
                  <a:lnTo>
                    <a:pt x="2032" y="3780"/>
                  </a:lnTo>
                  <a:lnTo>
                    <a:pt x="804" y="5764"/>
                  </a:lnTo>
                  <a:lnTo>
                    <a:pt x="142" y="7985"/>
                  </a:lnTo>
                  <a:lnTo>
                    <a:pt x="0" y="10300"/>
                  </a:lnTo>
                  <a:lnTo>
                    <a:pt x="142" y="11434"/>
                  </a:lnTo>
                  <a:close/>
                </a:path>
              </a:pathLst>
            </a:custGeom>
            <a:solidFill>
              <a:srgbClr val="D28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5"/>
            <p:cNvSpPr/>
            <p:nvPr/>
          </p:nvSpPr>
          <p:spPr>
            <a:xfrm>
              <a:off x="689325" y="2284050"/>
              <a:ext cx="81525" cy="163000"/>
            </a:xfrm>
            <a:custGeom>
              <a:avLst/>
              <a:gdLst/>
              <a:ahLst/>
              <a:cxnLst/>
              <a:rect l="l" t="t" r="r" b="b"/>
              <a:pathLst>
                <a:path w="3261" h="6520" extrusionOk="0">
                  <a:moveTo>
                    <a:pt x="0" y="4866"/>
                  </a:moveTo>
                  <a:lnTo>
                    <a:pt x="0" y="5906"/>
                  </a:lnTo>
                  <a:lnTo>
                    <a:pt x="615" y="6520"/>
                  </a:lnTo>
                  <a:lnTo>
                    <a:pt x="1607" y="6520"/>
                  </a:lnTo>
                  <a:lnTo>
                    <a:pt x="2646" y="6520"/>
                  </a:lnTo>
                  <a:lnTo>
                    <a:pt x="3260" y="5906"/>
                  </a:lnTo>
                  <a:lnTo>
                    <a:pt x="3260" y="4866"/>
                  </a:lnTo>
                  <a:lnTo>
                    <a:pt x="3260" y="1654"/>
                  </a:lnTo>
                  <a:lnTo>
                    <a:pt x="3260" y="614"/>
                  </a:lnTo>
                  <a:lnTo>
                    <a:pt x="2646" y="0"/>
                  </a:lnTo>
                  <a:lnTo>
                    <a:pt x="1607" y="0"/>
                  </a:lnTo>
                  <a:lnTo>
                    <a:pt x="615" y="0"/>
                  </a:lnTo>
                  <a:lnTo>
                    <a:pt x="0" y="614"/>
                  </a:lnTo>
                  <a:lnTo>
                    <a:pt x="0" y="1654"/>
                  </a:lnTo>
                  <a:lnTo>
                    <a:pt x="0" y="4866"/>
                  </a:lnTo>
                  <a:close/>
                </a:path>
              </a:pathLst>
            </a:custGeom>
            <a:solidFill>
              <a:srgbClr val="D28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5"/>
            <p:cNvSpPr/>
            <p:nvPr/>
          </p:nvSpPr>
          <p:spPr>
            <a:xfrm>
              <a:off x="940900" y="2409250"/>
              <a:ext cx="154775" cy="154750"/>
            </a:xfrm>
            <a:custGeom>
              <a:avLst/>
              <a:gdLst/>
              <a:ahLst/>
              <a:cxnLst/>
              <a:rect l="l" t="t" r="r" b="b"/>
              <a:pathLst>
                <a:path w="6191" h="6190" extrusionOk="0">
                  <a:moveTo>
                    <a:pt x="851" y="5339"/>
                  </a:moveTo>
                  <a:lnTo>
                    <a:pt x="1229" y="5764"/>
                  </a:lnTo>
                  <a:lnTo>
                    <a:pt x="1749" y="6189"/>
                  </a:lnTo>
                  <a:lnTo>
                    <a:pt x="2411" y="6095"/>
                  </a:lnTo>
                  <a:lnTo>
                    <a:pt x="3167" y="5339"/>
                  </a:lnTo>
                  <a:lnTo>
                    <a:pt x="5434" y="3024"/>
                  </a:lnTo>
                  <a:lnTo>
                    <a:pt x="6190" y="2315"/>
                  </a:lnTo>
                  <a:lnTo>
                    <a:pt x="6190" y="1465"/>
                  </a:lnTo>
                  <a:lnTo>
                    <a:pt x="5434" y="756"/>
                  </a:lnTo>
                  <a:lnTo>
                    <a:pt x="4726" y="0"/>
                  </a:lnTo>
                  <a:lnTo>
                    <a:pt x="3875" y="0"/>
                  </a:lnTo>
                  <a:lnTo>
                    <a:pt x="3167" y="756"/>
                  </a:lnTo>
                  <a:lnTo>
                    <a:pt x="851" y="3024"/>
                  </a:lnTo>
                  <a:lnTo>
                    <a:pt x="95" y="3733"/>
                  </a:lnTo>
                  <a:lnTo>
                    <a:pt x="1" y="4394"/>
                  </a:lnTo>
                  <a:lnTo>
                    <a:pt x="426" y="4961"/>
                  </a:lnTo>
                  <a:lnTo>
                    <a:pt x="851" y="5339"/>
                  </a:lnTo>
                  <a:close/>
                </a:path>
              </a:pathLst>
            </a:custGeom>
            <a:solidFill>
              <a:srgbClr val="D28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5"/>
            <p:cNvSpPr/>
            <p:nvPr/>
          </p:nvSpPr>
          <p:spPr>
            <a:xfrm>
              <a:off x="606650" y="2979725"/>
              <a:ext cx="244525" cy="287050"/>
            </a:xfrm>
            <a:custGeom>
              <a:avLst/>
              <a:gdLst/>
              <a:ahLst/>
              <a:cxnLst/>
              <a:rect l="l" t="t" r="r" b="b"/>
              <a:pathLst>
                <a:path w="9781" h="11482" extrusionOk="0">
                  <a:moveTo>
                    <a:pt x="3260" y="11482"/>
                  </a:moveTo>
                  <a:lnTo>
                    <a:pt x="6520" y="11482"/>
                  </a:lnTo>
                  <a:lnTo>
                    <a:pt x="6520" y="6568"/>
                  </a:lnTo>
                  <a:lnTo>
                    <a:pt x="9780" y="6568"/>
                  </a:lnTo>
                  <a:lnTo>
                    <a:pt x="4914" y="1"/>
                  </a:lnTo>
                  <a:lnTo>
                    <a:pt x="0" y="6568"/>
                  </a:lnTo>
                  <a:lnTo>
                    <a:pt x="3260" y="6568"/>
                  </a:lnTo>
                  <a:lnTo>
                    <a:pt x="3260" y="11482"/>
                  </a:lnTo>
                  <a:close/>
                </a:path>
              </a:pathLst>
            </a:custGeom>
            <a:solidFill>
              <a:srgbClr val="D28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5"/>
          <p:cNvGrpSpPr/>
          <p:nvPr/>
        </p:nvGrpSpPr>
        <p:grpSpPr>
          <a:xfrm>
            <a:off x="517751" y="1070425"/>
            <a:ext cx="408782" cy="540765"/>
            <a:chOff x="2031225" y="238125"/>
            <a:chExt cx="3570150" cy="5245050"/>
          </a:xfrm>
        </p:grpSpPr>
        <p:sp>
          <p:nvSpPr>
            <p:cNvPr id="181" name="Google Shape;181;p35"/>
            <p:cNvSpPr/>
            <p:nvPr/>
          </p:nvSpPr>
          <p:spPr>
            <a:xfrm>
              <a:off x="2031225" y="238125"/>
              <a:ext cx="3570150" cy="5245050"/>
            </a:xfrm>
            <a:custGeom>
              <a:avLst/>
              <a:gdLst/>
              <a:ahLst/>
              <a:cxnLst/>
              <a:rect l="l" t="t" r="r" b="b"/>
              <a:pathLst>
                <a:path w="142806" h="209802" extrusionOk="0">
                  <a:moveTo>
                    <a:pt x="120642" y="191668"/>
                  </a:moveTo>
                  <a:lnTo>
                    <a:pt x="117116" y="188394"/>
                  </a:lnTo>
                  <a:lnTo>
                    <a:pt x="114597" y="186882"/>
                  </a:lnTo>
                  <a:lnTo>
                    <a:pt x="110819" y="183104"/>
                  </a:lnTo>
                  <a:lnTo>
                    <a:pt x="108301" y="181845"/>
                  </a:lnTo>
                  <a:lnTo>
                    <a:pt x="106286" y="174037"/>
                  </a:lnTo>
                  <a:lnTo>
                    <a:pt x="105026" y="169000"/>
                  </a:lnTo>
                  <a:lnTo>
                    <a:pt x="106034" y="168748"/>
                  </a:lnTo>
                  <a:lnTo>
                    <a:pt x="107545" y="166985"/>
                  </a:lnTo>
                  <a:lnTo>
                    <a:pt x="107545" y="165726"/>
                  </a:lnTo>
                  <a:lnTo>
                    <a:pt x="106789" y="162955"/>
                  </a:lnTo>
                  <a:lnTo>
                    <a:pt x="105530" y="159429"/>
                  </a:lnTo>
                  <a:lnTo>
                    <a:pt x="104271" y="153385"/>
                  </a:lnTo>
                  <a:lnTo>
                    <a:pt x="104523" y="150866"/>
                  </a:lnTo>
                  <a:lnTo>
                    <a:pt x="106034" y="150866"/>
                  </a:lnTo>
                  <a:lnTo>
                    <a:pt x="107797" y="149858"/>
                  </a:lnTo>
                  <a:lnTo>
                    <a:pt x="107797" y="148599"/>
                  </a:lnTo>
                  <a:lnTo>
                    <a:pt x="107041" y="148599"/>
                  </a:lnTo>
                  <a:lnTo>
                    <a:pt x="107545" y="147844"/>
                  </a:lnTo>
                  <a:lnTo>
                    <a:pt x="107041" y="147340"/>
                  </a:lnTo>
                  <a:lnTo>
                    <a:pt x="107293" y="146836"/>
                  </a:lnTo>
                  <a:lnTo>
                    <a:pt x="106538" y="145577"/>
                  </a:lnTo>
                  <a:lnTo>
                    <a:pt x="107041" y="144569"/>
                  </a:lnTo>
                  <a:lnTo>
                    <a:pt x="107293" y="143814"/>
                  </a:lnTo>
                  <a:lnTo>
                    <a:pt x="107041" y="143562"/>
                  </a:lnTo>
                  <a:lnTo>
                    <a:pt x="142806" y="145073"/>
                  </a:lnTo>
                  <a:lnTo>
                    <a:pt x="125175" y="142051"/>
                  </a:lnTo>
                  <a:lnTo>
                    <a:pt x="107797" y="138021"/>
                  </a:lnTo>
                  <a:lnTo>
                    <a:pt x="107797" y="134495"/>
                  </a:lnTo>
                  <a:lnTo>
                    <a:pt x="107545" y="131976"/>
                  </a:lnTo>
                  <a:lnTo>
                    <a:pt x="123916" y="126687"/>
                  </a:lnTo>
                  <a:lnTo>
                    <a:pt x="139532" y="121650"/>
                  </a:lnTo>
                  <a:lnTo>
                    <a:pt x="122405" y="124168"/>
                  </a:lnTo>
                  <a:lnTo>
                    <a:pt x="106286" y="126687"/>
                  </a:lnTo>
                  <a:lnTo>
                    <a:pt x="103263" y="121902"/>
                  </a:lnTo>
                  <a:lnTo>
                    <a:pt x="101752" y="119887"/>
                  </a:lnTo>
                  <a:lnTo>
                    <a:pt x="123160" y="97723"/>
                  </a:lnTo>
                  <a:lnTo>
                    <a:pt x="96967" y="116864"/>
                  </a:lnTo>
                  <a:lnTo>
                    <a:pt x="90670" y="113842"/>
                  </a:lnTo>
                  <a:lnTo>
                    <a:pt x="88152" y="113086"/>
                  </a:lnTo>
                  <a:lnTo>
                    <a:pt x="87900" y="95708"/>
                  </a:lnTo>
                  <a:lnTo>
                    <a:pt x="87648" y="81100"/>
                  </a:lnTo>
                  <a:lnTo>
                    <a:pt x="84877" y="97471"/>
                  </a:lnTo>
                  <a:lnTo>
                    <a:pt x="81855" y="112835"/>
                  </a:lnTo>
                  <a:lnTo>
                    <a:pt x="73292" y="113842"/>
                  </a:lnTo>
                  <a:lnTo>
                    <a:pt x="71529" y="114850"/>
                  </a:lnTo>
                  <a:lnTo>
                    <a:pt x="59188" y="102005"/>
                  </a:lnTo>
                  <a:lnTo>
                    <a:pt x="48609" y="91426"/>
                  </a:lnTo>
                  <a:lnTo>
                    <a:pt x="57676" y="105027"/>
                  </a:lnTo>
                  <a:lnTo>
                    <a:pt x="65988" y="117620"/>
                  </a:lnTo>
                  <a:lnTo>
                    <a:pt x="61958" y="120642"/>
                  </a:lnTo>
                  <a:lnTo>
                    <a:pt x="59691" y="123665"/>
                  </a:lnTo>
                  <a:lnTo>
                    <a:pt x="50372" y="122909"/>
                  </a:lnTo>
                  <a:lnTo>
                    <a:pt x="41305" y="121650"/>
                  </a:lnTo>
                  <a:lnTo>
                    <a:pt x="40046" y="119131"/>
                  </a:lnTo>
                  <a:lnTo>
                    <a:pt x="38787" y="116109"/>
                  </a:lnTo>
                  <a:lnTo>
                    <a:pt x="39542" y="113086"/>
                  </a:lnTo>
                  <a:lnTo>
                    <a:pt x="39290" y="105531"/>
                  </a:lnTo>
                  <a:lnTo>
                    <a:pt x="37779" y="94197"/>
                  </a:lnTo>
                  <a:lnTo>
                    <a:pt x="37527" y="91174"/>
                  </a:lnTo>
                  <a:lnTo>
                    <a:pt x="36772" y="86641"/>
                  </a:lnTo>
                  <a:lnTo>
                    <a:pt x="35513" y="81604"/>
                  </a:lnTo>
                  <a:lnTo>
                    <a:pt x="35009" y="76314"/>
                  </a:lnTo>
                  <a:lnTo>
                    <a:pt x="35261" y="71277"/>
                  </a:lnTo>
                  <a:lnTo>
                    <a:pt x="35764" y="67247"/>
                  </a:lnTo>
                  <a:lnTo>
                    <a:pt x="36268" y="63218"/>
                  </a:lnTo>
                  <a:lnTo>
                    <a:pt x="36520" y="61706"/>
                  </a:lnTo>
                  <a:lnTo>
                    <a:pt x="37276" y="60195"/>
                  </a:lnTo>
                  <a:lnTo>
                    <a:pt x="37527" y="57173"/>
                  </a:lnTo>
                  <a:lnTo>
                    <a:pt x="38031" y="54402"/>
                  </a:lnTo>
                  <a:lnTo>
                    <a:pt x="37779" y="51380"/>
                  </a:lnTo>
                  <a:lnTo>
                    <a:pt x="37527" y="48106"/>
                  </a:lnTo>
                  <a:lnTo>
                    <a:pt x="36520" y="44580"/>
                  </a:lnTo>
                  <a:lnTo>
                    <a:pt x="36016" y="42565"/>
                  </a:lnTo>
                  <a:lnTo>
                    <a:pt x="41305" y="40046"/>
                  </a:lnTo>
                  <a:lnTo>
                    <a:pt x="46594" y="35261"/>
                  </a:lnTo>
                  <a:lnTo>
                    <a:pt x="47602" y="28712"/>
                  </a:lnTo>
                  <a:lnTo>
                    <a:pt x="47098" y="27453"/>
                  </a:lnTo>
                  <a:lnTo>
                    <a:pt x="47098" y="24179"/>
                  </a:lnTo>
                  <a:lnTo>
                    <a:pt x="45335" y="18890"/>
                  </a:lnTo>
                  <a:lnTo>
                    <a:pt x="41054" y="14104"/>
                  </a:lnTo>
                  <a:lnTo>
                    <a:pt x="40550" y="13097"/>
                  </a:lnTo>
                  <a:lnTo>
                    <a:pt x="41305" y="10075"/>
                  </a:lnTo>
                  <a:lnTo>
                    <a:pt x="40802" y="8815"/>
                  </a:lnTo>
                  <a:lnTo>
                    <a:pt x="39794" y="7808"/>
                  </a:lnTo>
                  <a:lnTo>
                    <a:pt x="39542" y="7556"/>
                  </a:lnTo>
                  <a:lnTo>
                    <a:pt x="38787" y="4785"/>
                  </a:lnTo>
                  <a:lnTo>
                    <a:pt x="37779" y="4030"/>
                  </a:lnTo>
                  <a:lnTo>
                    <a:pt x="35009" y="2267"/>
                  </a:lnTo>
                  <a:lnTo>
                    <a:pt x="34253" y="252"/>
                  </a:lnTo>
                  <a:lnTo>
                    <a:pt x="33750" y="0"/>
                  </a:lnTo>
                  <a:lnTo>
                    <a:pt x="31231" y="252"/>
                  </a:lnTo>
                  <a:lnTo>
                    <a:pt x="27957" y="1259"/>
                  </a:lnTo>
                  <a:lnTo>
                    <a:pt x="25186" y="3022"/>
                  </a:lnTo>
                  <a:lnTo>
                    <a:pt x="23171" y="5289"/>
                  </a:lnTo>
                  <a:lnTo>
                    <a:pt x="23171" y="6548"/>
                  </a:lnTo>
                  <a:lnTo>
                    <a:pt x="21156" y="8311"/>
                  </a:lnTo>
                  <a:lnTo>
                    <a:pt x="21156" y="9571"/>
                  </a:lnTo>
                  <a:lnTo>
                    <a:pt x="17378" y="11082"/>
                  </a:lnTo>
                  <a:lnTo>
                    <a:pt x="12341" y="15112"/>
                  </a:lnTo>
                  <a:lnTo>
                    <a:pt x="8563" y="21156"/>
                  </a:lnTo>
                  <a:lnTo>
                    <a:pt x="7808" y="22668"/>
                  </a:lnTo>
                  <a:lnTo>
                    <a:pt x="6045" y="26446"/>
                  </a:lnTo>
                  <a:lnTo>
                    <a:pt x="6548" y="32490"/>
                  </a:lnTo>
                  <a:lnTo>
                    <a:pt x="11334" y="38535"/>
                  </a:lnTo>
                  <a:lnTo>
                    <a:pt x="12593" y="39542"/>
                  </a:lnTo>
                  <a:lnTo>
                    <a:pt x="13097" y="39794"/>
                  </a:lnTo>
                  <a:lnTo>
                    <a:pt x="13349" y="40550"/>
                  </a:lnTo>
                  <a:lnTo>
                    <a:pt x="12845" y="43572"/>
                  </a:lnTo>
                  <a:lnTo>
                    <a:pt x="13601" y="44076"/>
                  </a:lnTo>
                  <a:lnTo>
                    <a:pt x="14104" y="46091"/>
                  </a:lnTo>
                  <a:lnTo>
                    <a:pt x="14104" y="47098"/>
                  </a:lnTo>
                  <a:lnTo>
                    <a:pt x="13349" y="50121"/>
                  </a:lnTo>
                  <a:lnTo>
                    <a:pt x="12845" y="52136"/>
                  </a:lnTo>
                  <a:lnTo>
                    <a:pt x="14356" y="56921"/>
                  </a:lnTo>
                  <a:lnTo>
                    <a:pt x="15364" y="58936"/>
                  </a:lnTo>
                  <a:lnTo>
                    <a:pt x="15364" y="61203"/>
                  </a:lnTo>
                  <a:lnTo>
                    <a:pt x="16875" y="62966"/>
                  </a:lnTo>
                  <a:lnTo>
                    <a:pt x="17127" y="63469"/>
                  </a:lnTo>
                  <a:lnTo>
                    <a:pt x="17630" y="65988"/>
                  </a:lnTo>
                  <a:lnTo>
                    <a:pt x="17882" y="66240"/>
                  </a:lnTo>
                  <a:lnTo>
                    <a:pt x="18134" y="67247"/>
                  </a:lnTo>
                  <a:lnTo>
                    <a:pt x="18386" y="67499"/>
                  </a:lnTo>
                  <a:lnTo>
                    <a:pt x="16623" y="78833"/>
                  </a:lnTo>
                  <a:lnTo>
                    <a:pt x="15364" y="86893"/>
                  </a:lnTo>
                  <a:lnTo>
                    <a:pt x="14608" y="89411"/>
                  </a:lnTo>
                  <a:lnTo>
                    <a:pt x="14104" y="96212"/>
                  </a:lnTo>
                  <a:lnTo>
                    <a:pt x="14860" y="106790"/>
                  </a:lnTo>
                  <a:lnTo>
                    <a:pt x="15615" y="110064"/>
                  </a:lnTo>
                  <a:lnTo>
                    <a:pt x="16371" y="112583"/>
                  </a:lnTo>
                  <a:lnTo>
                    <a:pt x="16875" y="113590"/>
                  </a:lnTo>
                  <a:lnTo>
                    <a:pt x="17127" y="116864"/>
                  </a:lnTo>
                  <a:lnTo>
                    <a:pt x="16875" y="118124"/>
                  </a:lnTo>
                  <a:lnTo>
                    <a:pt x="17127" y="124420"/>
                  </a:lnTo>
                  <a:lnTo>
                    <a:pt x="17378" y="129709"/>
                  </a:lnTo>
                  <a:lnTo>
                    <a:pt x="14356" y="131976"/>
                  </a:lnTo>
                  <a:lnTo>
                    <a:pt x="11838" y="134243"/>
                  </a:lnTo>
                  <a:lnTo>
                    <a:pt x="9319" y="137013"/>
                  </a:lnTo>
                  <a:lnTo>
                    <a:pt x="8311" y="138525"/>
                  </a:lnTo>
                  <a:lnTo>
                    <a:pt x="4030" y="142554"/>
                  </a:lnTo>
                  <a:lnTo>
                    <a:pt x="756" y="148095"/>
                  </a:lnTo>
                  <a:lnTo>
                    <a:pt x="504" y="148599"/>
                  </a:lnTo>
                  <a:lnTo>
                    <a:pt x="0" y="151873"/>
                  </a:lnTo>
                  <a:lnTo>
                    <a:pt x="252" y="155903"/>
                  </a:lnTo>
                  <a:lnTo>
                    <a:pt x="2519" y="158674"/>
                  </a:lnTo>
                  <a:lnTo>
                    <a:pt x="3274" y="159429"/>
                  </a:lnTo>
                  <a:lnTo>
                    <a:pt x="4030" y="161192"/>
                  </a:lnTo>
                  <a:lnTo>
                    <a:pt x="6548" y="162955"/>
                  </a:lnTo>
                  <a:lnTo>
                    <a:pt x="9823" y="163963"/>
                  </a:lnTo>
                  <a:lnTo>
                    <a:pt x="10326" y="163963"/>
                  </a:lnTo>
                  <a:lnTo>
                    <a:pt x="8815" y="165222"/>
                  </a:lnTo>
                  <a:lnTo>
                    <a:pt x="7304" y="167237"/>
                  </a:lnTo>
                  <a:lnTo>
                    <a:pt x="7556" y="168496"/>
                  </a:lnTo>
                  <a:lnTo>
                    <a:pt x="8060" y="168496"/>
                  </a:lnTo>
                  <a:lnTo>
                    <a:pt x="6045" y="171015"/>
                  </a:lnTo>
                  <a:lnTo>
                    <a:pt x="4282" y="178319"/>
                  </a:lnTo>
                  <a:lnTo>
                    <a:pt x="4785" y="180586"/>
                  </a:lnTo>
                  <a:lnTo>
                    <a:pt x="7052" y="183608"/>
                  </a:lnTo>
                  <a:lnTo>
                    <a:pt x="8060" y="184616"/>
                  </a:lnTo>
                  <a:lnTo>
                    <a:pt x="8815" y="186379"/>
                  </a:lnTo>
                  <a:lnTo>
                    <a:pt x="11334" y="187134"/>
                  </a:lnTo>
                  <a:lnTo>
                    <a:pt x="11586" y="187386"/>
                  </a:lnTo>
                  <a:lnTo>
                    <a:pt x="10326" y="192675"/>
                  </a:lnTo>
                  <a:lnTo>
                    <a:pt x="10326" y="194438"/>
                  </a:lnTo>
                  <a:lnTo>
                    <a:pt x="10830" y="196705"/>
                  </a:lnTo>
                  <a:lnTo>
                    <a:pt x="11334" y="196705"/>
                  </a:lnTo>
                  <a:lnTo>
                    <a:pt x="8563" y="200987"/>
                  </a:lnTo>
                  <a:lnTo>
                    <a:pt x="7304" y="204765"/>
                  </a:lnTo>
                  <a:lnTo>
                    <a:pt x="7052" y="207283"/>
                  </a:lnTo>
                  <a:lnTo>
                    <a:pt x="8060" y="209298"/>
                  </a:lnTo>
                  <a:lnTo>
                    <a:pt x="8815" y="209802"/>
                  </a:lnTo>
                  <a:lnTo>
                    <a:pt x="129961" y="209802"/>
                  </a:lnTo>
                  <a:lnTo>
                    <a:pt x="128450" y="204513"/>
                  </a:lnTo>
                  <a:lnTo>
                    <a:pt x="126183" y="198216"/>
                  </a:lnTo>
                  <a:lnTo>
                    <a:pt x="123664" y="195446"/>
                  </a:lnTo>
                  <a:lnTo>
                    <a:pt x="120642" y="191668"/>
                  </a:lnTo>
                  <a:close/>
                </a:path>
              </a:pathLst>
            </a:custGeom>
            <a:solidFill>
              <a:srgbClr val="BD1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5"/>
            <p:cNvSpPr/>
            <p:nvPr/>
          </p:nvSpPr>
          <p:spPr>
            <a:xfrm>
              <a:off x="3208675" y="3701225"/>
              <a:ext cx="251875" cy="302275"/>
            </a:xfrm>
            <a:custGeom>
              <a:avLst/>
              <a:gdLst/>
              <a:ahLst/>
              <a:cxnLst/>
              <a:rect l="l" t="t" r="r" b="b"/>
              <a:pathLst>
                <a:path w="10075" h="12091" extrusionOk="0">
                  <a:moveTo>
                    <a:pt x="9823" y="11334"/>
                  </a:moveTo>
                  <a:lnTo>
                    <a:pt x="9319" y="11838"/>
                  </a:lnTo>
                  <a:lnTo>
                    <a:pt x="8312" y="12090"/>
                  </a:lnTo>
                  <a:lnTo>
                    <a:pt x="7808" y="12090"/>
                  </a:lnTo>
                  <a:lnTo>
                    <a:pt x="4282" y="8312"/>
                  </a:lnTo>
                  <a:lnTo>
                    <a:pt x="3274" y="7557"/>
                  </a:lnTo>
                  <a:lnTo>
                    <a:pt x="1511" y="6549"/>
                  </a:lnTo>
                  <a:lnTo>
                    <a:pt x="1511" y="5290"/>
                  </a:lnTo>
                  <a:lnTo>
                    <a:pt x="756" y="3779"/>
                  </a:lnTo>
                  <a:lnTo>
                    <a:pt x="1008" y="2771"/>
                  </a:lnTo>
                  <a:lnTo>
                    <a:pt x="252" y="1512"/>
                  </a:lnTo>
                  <a:lnTo>
                    <a:pt x="0" y="756"/>
                  </a:lnTo>
                  <a:lnTo>
                    <a:pt x="252" y="1"/>
                  </a:lnTo>
                  <a:lnTo>
                    <a:pt x="4534" y="253"/>
                  </a:lnTo>
                  <a:lnTo>
                    <a:pt x="8312" y="504"/>
                  </a:lnTo>
                  <a:lnTo>
                    <a:pt x="8563" y="1008"/>
                  </a:lnTo>
                  <a:lnTo>
                    <a:pt x="8312" y="1764"/>
                  </a:lnTo>
                  <a:lnTo>
                    <a:pt x="8312" y="2771"/>
                  </a:lnTo>
                  <a:lnTo>
                    <a:pt x="8312" y="6801"/>
                  </a:lnTo>
                  <a:lnTo>
                    <a:pt x="9067" y="8816"/>
                  </a:lnTo>
                  <a:lnTo>
                    <a:pt x="9823" y="9068"/>
                  </a:lnTo>
                  <a:lnTo>
                    <a:pt x="10075" y="9823"/>
                  </a:lnTo>
                  <a:lnTo>
                    <a:pt x="9823" y="11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5"/>
            <p:cNvSpPr/>
            <p:nvPr/>
          </p:nvSpPr>
          <p:spPr>
            <a:xfrm>
              <a:off x="3164600" y="3373800"/>
              <a:ext cx="289650" cy="214125"/>
            </a:xfrm>
            <a:custGeom>
              <a:avLst/>
              <a:gdLst/>
              <a:ahLst/>
              <a:cxnLst/>
              <a:rect l="l" t="t" r="r" b="b"/>
              <a:pathLst>
                <a:path w="11586" h="8565" extrusionOk="0">
                  <a:moveTo>
                    <a:pt x="756" y="1512"/>
                  </a:moveTo>
                  <a:lnTo>
                    <a:pt x="0" y="504"/>
                  </a:lnTo>
                  <a:lnTo>
                    <a:pt x="0" y="1"/>
                  </a:lnTo>
                  <a:lnTo>
                    <a:pt x="6800" y="2016"/>
                  </a:lnTo>
                  <a:lnTo>
                    <a:pt x="11586" y="3023"/>
                  </a:lnTo>
                  <a:lnTo>
                    <a:pt x="10830" y="5794"/>
                  </a:lnTo>
                  <a:lnTo>
                    <a:pt x="10326" y="8564"/>
                  </a:lnTo>
                  <a:lnTo>
                    <a:pt x="9067" y="8312"/>
                  </a:lnTo>
                  <a:lnTo>
                    <a:pt x="3274" y="8312"/>
                  </a:lnTo>
                  <a:lnTo>
                    <a:pt x="2267" y="7305"/>
                  </a:lnTo>
                  <a:lnTo>
                    <a:pt x="1008" y="6045"/>
                  </a:lnTo>
                  <a:lnTo>
                    <a:pt x="1259" y="6045"/>
                  </a:lnTo>
                  <a:lnTo>
                    <a:pt x="1259" y="5290"/>
                  </a:lnTo>
                  <a:lnTo>
                    <a:pt x="1259" y="4534"/>
                  </a:lnTo>
                  <a:lnTo>
                    <a:pt x="756" y="151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288000" y="162000"/>
            <a:ext cx="8568000" cy="651600"/>
          </a:xfrm>
          <a:prstGeom prst="rect">
            <a:avLst/>
          </a:prstGeom>
        </p:spPr>
        <p:txBody>
          <a:bodyPr spcFirstLastPara="1" wrap="square" lIns="91425" tIns="91425" rIns="91425" bIns="91425" anchor="t" anchorCtr="0">
            <a:normAutofit/>
          </a:bodyPr>
          <a:lstStyle/>
          <a:p>
            <a:pPr marL="0" lvl="0" indent="0" algn="l" rtl="0">
              <a:lnSpc>
                <a:spcPct val="165600"/>
              </a:lnSpc>
              <a:spcBef>
                <a:spcPts val="1400"/>
              </a:spcBef>
              <a:spcAft>
                <a:spcPts val="400"/>
              </a:spcAft>
              <a:buClr>
                <a:schemeClr val="dk1"/>
              </a:buClr>
              <a:buSzPts val="1100"/>
              <a:buFont typeface="Arial"/>
              <a:buNone/>
            </a:pPr>
            <a:r>
              <a:rPr lang="no" sz="2200" b="1">
                <a:solidFill>
                  <a:srgbClr val="0067A1"/>
                </a:solidFill>
                <a:latin typeface="Roboto"/>
                <a:ea typeface="Roboto"/>
                <a:cs typeface="Roboto"/>
                <a:sym typeface="Roboto"/>
              </a:rPr>
              <a:t>Program for bærekraftige helse- og velferdstjenester</a:t>
            </a:r>
            <a:endParaRPr sz="3700"/>
          </a:p>
        </p:txBody>
      </p:sp>
      <p:sp>
        <p:nvSpPr>
          <p:cNvPr id="189" name="Google Shape;189;p36"/>
          <p:cNvSpPr txBox="1">
            <a:spLocks noGrp="1"/>
          </p:cNvSpPr>
          <p:nvPr>
            <p:ph type="body" idx="1"/>
          </p:nvPr>
        </p:nvSpPr>
        <p:spPr>
          <a:xfrm>
            <a:off x="288000" y="972000"/>
            <a:ext cx="8568000" cy="3726000"/>
          </a:xfrm>
          <a:prstGeom prst="rect">
            <a:avLst/>
          </a:prstGeom>
        </p:spPr>
        <p:txBody>
          <a:bodyPr spcFirstLastPara="1" wrap="square" lIns="91425" tIns="91425" rIns="91425" bIns="91425" anchor="t" anchorCtr="0">
            <a:normAutofit/>
          </a:bodyPr>
          <a:lstStyle/>
          <a:p>
            <a:pPr marL="0" lvl="0" indent="0" algn="l" rtl="0">
              <a:lnSpc>
                <a:spcPct val="165600"/>
              </a:lnSpc>
              <a:spcBef>
                <a:spcPts val="1400"/>
              </a:spcBef>
              <a:spcAft>
                <a:spcPts val="0"/>
              </a:spcAft>
              <a:buClr>
                <a:schemeClr val="dk1"/>
              </a:buClr>
              <a:buSzPts val="1100"/>
              <a:buFont typeface="Arial"/>
              <a:buNone/>
            </a:pPr>
            <a:endParaRPr sz="1300" b="1">
              <a:solidFill>
                <a:srgbClr val="0067A1"/>
              </a:solidFill>
              <a:latin typeface="Roboto"/>
              <a:ea typeface="Roboto"/>
              <a:cs typeface="Roboto"/>
              <a:sym typeface="Roboto"/>
            </a:endParaRPr>
          </a:p>
          <a:p>
            <a:pPr marL="0" lvl="0" indent="0" algn="l" rtl="0">
              <a:lnSpc>
                <a:spcPct val="138000"/>
              </a:lnSpc>
              <a:spcBef>
                <a:spcPts val="400"/>
              </a:spcBef>
              <a:spcAft>
                <a:spcPts val="0"/>
              </a:spcAft>
              <a:buClr>
                <a:schemeClr val="dk1"/>
              </a:buClr>
              <a:buSzPts val="1100"/>
              <a:buFont typeface="Arial"/>
              <a:buNone/>
            </a:pPr>
            <a:endParaRPr sz="1200">
              <a:solidFill>
                <a:schemeClr val="accent2"/>
              </a:solidFill>
              <a:latin typeface="Arial"/>
              <a:ea typeface="Arial"/>
              <a:cs typeface="Arial"/>
              <a:sym typeface="Arial"/>
            </a:endParaRPr>
          </a:p>
          <a:p>
            <a:pPr marL="0" lvl="0" indent="0" algn="l" rtl="0">
              <a:lnSpc>
                <a:spcPct val="165600"/>
              </a:lnSpc>
              <a:spcBef>
                <a:spcPts val="0"/>
              </a:spcBef>
              <a:spcAft>
                <a:spcPts val="0"/>
              </a:spcAft>
              <a:buClr>
                <a:schemeClr val="dk1"/>
              </a:buClr>
              <a:buSzPts val="1100"/>
              <a:buFont typeface="Arial"/>
              <a:buNone/>
            </a:pPr>
            <a:r>
              <a:rPr lang="no" sz="1200" b="1">
                <a:latin typeface="Arial"/>
                <a:ea typeface="Arial"/>
                <a:cs typeface="Arial"/>
                <a:sym typeface="Arial"/>
              </a:rPr>
              <a:t>Kommunedirektøren etablerer nå et program for å gjennomføre omstillingene innen HV.</a:t>
            </a:r>
            <a:endParaRPr sz="1200" b="1">
              <a:latin typeface="Arial"/>
              <a:ea typeface="Arial"/>
              <a:cs typeface="Arial"/>
              <a:sym typeface="Arial"/>
            </a:endParaRPr>
          </a:p>
          <a:p>
            <a:pPr marL="0" lvl="0" indent="0" algn="l" rtl="0">
              <a:lnSpc>
                <a:spcPct val="165600"/>
              </a:lnSpc>
              <a:spcBef>
                <a:spcPts val="0"/>
              </a:spcBef>
              <a:spcAft>
                <a:spcPts val="0"/>
              </a:spcAft>
              <a:buClr>
                <a:schemeClr val="dk1"/>
              </a:buClr>
              <a:buSzPts val="1100"/>
              <a:buFont typeface="Arial"/>
              <a:buNone/>
            </a:pPr>
            <a:r>
              <a:rPr lang="no" sz="1200" b="1">
                <a:latin typeface="Arial"/>
                <a:ea typeface="Arial"/>
                <a:cs typeface="Arial"/>
                <a:sym typeface="Arial"/>
              </a:rPr>
              <a:t>Programmet skal:</a:t>
            </a:r>
            <a:endParaRPr sz="1200" b="1">
              <a:latin typeface="Arial"/>
              <a:ea typeface="Arial"/>
              <a:cs typeface="Arial"/>
              <a:sym typeface="Arial"/>
            </a:endParaRPr>
          </a:p>
          <a:p>
            <a:pPr marL="457200" lvl="0" indent="-304800" algn="l" rtl="0">
              <a:lnSpc>
                <a:spcPct val="115000"/>
              </a:lnSpc>
              <a:spcBef>
                <a:spcPts val="1500"/>
              </a:spcBef>
              <a:spcAft>
                <a:spcPts val="0"/>
              </a:spcAft>
              <a:buClr>
                <a:schemeClr val="accent2"/>
              </a:buClr>
              <a:buSzPts val="1200"/>
              <a:buFont typeface="Arial"/>
              <a:buChar char="■"/>
            </a:pPr>
            <a:r>
              <a:rPr lang="no" sz="1200">
                <a:latin typeface="Arial"/>
                <a:ea typeface="Arial"/>
                <a:cs typeface="Arial"/>
                <a:sym typeface="Arial"/>
              </a:rPr>
              <a:t>gi gode og forsvarlige tjenester som sikrer at flest mulig kan bo i eget hjem </a:t>
            </a:r>
            <a:endParaRPr sz="1200">
              <a:latin typeface="Arial"/>
              <a:ea typeface="Arial"/>
              <a:cs typeface="Arial"/>
              <a:sym typeface="Arial"/>
            </a:endParaRPr>
          </a:p>
          <a:p>
            <a:pPr marL="647700" lvl="0" indent="-304800" algn="l" rtl="0">
              <a:lnSpc>
                <a:spcPct val="115000"/>
              </a:lnSpc>
              <a:spcBef>
                <a:spcPts val="0"/>
              </a:spcBef>
              <a:spcAft>
                <a:spcPts val="0"/>
              </a:spcAft>
              <a:buClr>
                <a:schemeClr val="accent2"/>
              </a:buClr>
              <a:buSzPts val="1200"/>
              <a:buFont typeface="Arial"/>
              <a:buChar char="■"/>
            </a:pPr>
            <a:r>
              <a:rPr lang="no" sz="1200">
                <a:latin typeface="Arial"/>
                <a:ea typeface="Arial"/>
                <a:cs typeface="Arial"/>
                <a:sym typeface="Arial"/>
              </a:rPr>
              <a:t>gjelde for hele planperioden i Handlings og økonomiplanen</a:t>
            </a:r>
            <a:endParaRPr sz="1200">
              <a:latin typeface="Arial"/>
              <a:ea typeface="Arial"/>
              <a:cs typeface="Arial"/>
              <a:sym typeface="Arial"/>
            </a:endParaRPr>
          </a:p>
          <a:p>
            <a:pPr marL="647700" lvl="0" indent="-304800" algn="l" rtl="0">
              <a:lnSpc>
                <a:spcPct val="115000"/>
              </a:lnSpc>
              <a:spcBef>
                <a:spcPts val="0"/>
              </a:spcBef>
              <a:spcAft>
                <a:spcPts val="0"/>
              </a:spcAft>
              <a:buClr>
                <a:schemeClr val="accent2"/>
              </a:buClr>
              <a:buSzPts val="1200"/>
              <a:buFont typeface="Arial"/>
              <a:buChar char="■"/>
            </a:pPr>
            <a:r>
              <a:rPr lang="no" sz="1200">
                <a:latin typeface="Arial"/>
                <a:ea typeface="Arial"/>
                <a:cs typeface="Arial"/>
                <a:sym typeface="Arial"/>
              </a:rPr>
              <a:t>bestå av store og små utviklingsprosjekter for alle tjenesteområdene, på kort og lang sikt. Også igangsatte prosjekter.. </a:t>
            </a:r>
            <a:endParaRPr sz="1200">
              <a:latin typeface="Arial"/>
              <a:ea typeface="Arial"/>
              <a:cs typeface="Arial"/>
              <a:sym typeface="Arial"/>
            </a:endParaRPr>
          </a:p>
          <a:p>
            <a:pPr marL="647700" lvl="0" indent="-304800" algn="l" rtl="0">
              <a:lnSpc>
                <a:spcPct val="115000"/>
              </a:lnSpc>
              <a:spcBef>
                <a:spcPts val="0"/>
              </a:spcBef>
              <a:spcAft>
                <a:spcPts val="0"/>
              </a:spcAft>
              <a:buClr>
                <a:schemeClr val="accent2"/>
              </a:buClr>
              <a:buSzPts val="1200"/>
              <a:buFont typeface="Arial"/>
              <a:buChar char="■"/>
            </a:pPr>
            <a:r>
              <a:rPr lang="no" sz="1200">
                <a:latin typeface="Arial"/>
                <a:ea typeface="Arial"/>
                <a:cs typeface="Arial"/>
                <a:sym typeface="Arial"/>
              </a:rPr>
              <a:t>binde sammen vedtatte og nye satsinger, og sikre en sammenhengende rød tråd i utviklingen i sektoren.</a:t>
            </a:r>
            <a:endParaRPr sz="1200">
              <a:latin typeface="Arial"/>
              <a:ea typeface="Arial"/>
              <a:cs typeface="Arial"/>
              <a:sym typeface="Arial"/>
            </a:endParaRPr>
          </a:p>
          <a:p>
            <a:pPr marL="647700" lvl="0" indent="-304800" algn="l" rtl="0">
              <a:lnSpc>
                <a:spcPct val="115000"/>
              </a:lnSpc>
              <a:spcBef>
                <a:spcPts val="0"/>
              </a:spcBef>
              <a:spcAft>
                <a:spcPts val="0"/>
              </a:spcAft>
              <a:buClr>
                <a:schemeClr val="accent2"/>
              </a:buClr>
              <a:buSzPts val="1200"/>
              <a:buFont typeface="Arial"/>
              <a:buChar char="■"/>
            </a:pPr>
            <a:r>
              <a:rPr lang="no" sz="1200">
                <a:latin typeface="Arial"/>
                <a:ea typeface="Arial"/>
                <a:cs typeface="Arial"/>
                <a:sym typeface="Arial"/>
              </a:rPr>
              <a:t>sikre en målrettet og dokumentert satsing som viser hvordan kvalitative og økonomiske gevinster realiseres underveis.</a:t>
            </a:r>
            <a:endParaRPr sz="1200">
              <a:latin typeface="Arial"/>
              <a:ea typeface="Arial"/>
              <a:cs typeface="Arial"/>
              <a:sym typeface="Arial"/>
            </a:endParaRPr>
          </a:p>
          <a:p>
            <a:pPr marL="647700" lvl="0" indent="-304800" algn="l" rtl="0">
              <a:lnSpc>
                <a:spcPct val="115000"/>
              </a:lnSpc>
              <a:spcBef>
                <a:spcPts val="0"/>
              </a:spcBef>
              <a:spcAft>
                <a:spcPts val="0"/>
              </a:spcAft>
              <a:buClr>
                <a:schemeClr val="accent2"/>
              </a:buClr>
              <a:buSzPts val="1200"/>
              <a:buFont typeface="Arial"/>
              <a:buChar char="■"/>
            </a:pPr>
            <a:r>
              <a:rPr lang="no" sz="1200">
                <a:latin typeface="Arial"/>
                <a:ea typeface="Arial"/>
                <a:cs typeface="Arial"/>
                <a:sym typeface="Arial"/>
              </a:rPr>
              <a:t>bidra til å forsterke fellesskapsfølelsen og gi et faglig løft for alle.</a:t>
            </a:r>
            <a:endParaRPr sz="1200">
              <a:latin typeface="Arial"/>
              <a:ea typeface="Arial"/>
              <a:cs typeface="Arial"/>
              <a:sym typeface="Arial"/>
            </a:endParaRPr>
          </a:p>
          <a:p>
            <a:pPr marL="0" lvl="0" indent="0" algn="l" rtl="0">
              <a:spcBef>
                <a:spcPts val="0"/>
              </a:spcBef>
              <a:spcAft>
                <a:spcPts val="1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288000" y="162000"/>
            <a:ext cx="8568000" cy="88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95" name="Google Shape;195;p37"/>
          <p:cNvSpPr txBox="1">
            <a:spLocks noGrp="1"/>
          </p:cNvSpPr>
          <p:nvPr>
            <p:ph type="body" idx="1"/>
          </p:nvPr>
        </p:nvSpPr>
        <p:spPr>
          <a:xfrm>
            <a:off x="288000" y="486350"/>
            <a:ext cx="8568000" cy="4211700"/>
          </a:xfrm>
          <a:prstGeom prst="rect">
            <a:avLst/>
          </a:prstGeom>
        </p:spPr>
        <p:txBody>
          <a:bodyPr spcFirstLastPara="1" wrap="square" lIns="91425" tIns="91425" rIns="91425" bIns="91425" anchor="t" anchorCtr="0">
            <a:normAutofit/>
          </a:bodyPr>
          <a:lstStyle/>
          <a:p>
            <a:pPr marL="0" lvl="0" indent="0" algn="l" rtl="0">
              <a:spcBef>
                <a:spcPts val="0"/>
              </a:spcBef>
              <a:spcAft>
                <a:spcPts val="1000"/>
              </a:spcAft>
              <a:buNone/>
            </a:pPr>
            <a:endParaRPr/>
          </a:p>
        </p:txBody>
      </p:sp>
      <p:pic>
        <p:nvPicPr>
          <p:cNvPr id="196" name="Google Shape;196;p37"/>
          <p:cNvPicPr preferRelativeResize="0"/>
          <p:nvPr/>
        </p:nvPicPr>
        <p:blipFill>
          <a:blip r:embed="rId3">
            <a:alphaModFix/>
          </a:blip>
          <a:stretch>
            <a:fillRect/>
          </a:stretch>
        </p:blipFill>
        <p:spPr>
          <a:xfrm>
            <a:off x="7147826" y="698800"/>
            <a:ext cx="1494518" cy="3242325"/>
          </a:xfrm>
          <a:prstGeom prst="rect">
            <a:avLst/>
          </a:prstGeom>
          <a:noFill/>
          <a:ln>
            <a:noFill/>
          </a:ln>
        </p:spPr>
      </p:pic>
      <p:pic>
        <p:nvPicPr>
          <p:cNvPr id="197" name="Google Shape;197;p37"/>
          <p:cNvPicPr preferRelativeResize="0"/>
          <p:nvPr/>
        </p:nvPicPr>
        <p:blipFill>
          <a:blip r:embed="rId4">
            <a:alphaModFix/>
          </a:blip>
          <a:stretch>
            <a:fillRect/>
          </a:stretch>
        </p:blipFill>
        <p:spPr>
          <a:xfrm>
            <a:off x="159395" y="162000"/>
            <a:ext cx="1966380" cy="3050850"/>
          </a:xfrm>
          <a:prstGeom prst="rect">
            <a:avLst/>
          </a:prstGeom>
          <a:noFill/>
          <a:ln>
            <a:noFill/>
          </a:ln>
        </p:spPr>
      </p:pic>
      <p:pic>
        <p:nvPicPr>
          <p:cNvPr id="198" name="Google Shape;198;p37"/>
          <p:cNvPicPr preferRelativeResize="0"/>
          <p:nvPr/>
        </p:nvPicPr>
        <p:blipFill>
          <a:blip r:embed="rId5">
            <a:alphaModFix/>
          </a:blip>
          <a:stretch>
            <a:fillRect/>
          </a:stretch>
        </p:blipFill>
        <p:spPr>
          <a:xfrm>
            <a:off x="5540375" y="-132750"/>
            <a:ext cx="1395025" cy="3242325"/>
          </a:xfrm>
          <a:prstGeom prst="rect">
            <a:avLst/>
          </a:prstGeom>
          <a:noFill/>
          <a:ln>
            <a:noFill/>
          </a:ln>
        </p:spPr>
      </p:pic>
      <p:pic>
        <p:nvPicPr>
          <p:cNvPr id="199" name="Google Shape;199;p37"/>
          <p:cNvPicPr preferRelativeResize="0"/>
          <p:nvPr/>
        </p:nvPicPr>
        <p:blipFill>
          <a:blip r:embed="rId6">
            <a:alphaModFix/>
          </a:blip>
          <a:stretch>
            <a:fillRect/>
          </a:stretch>
        </p:blipFill>
        <p:spPr>
          <a:xfrm>
            <a:off x="2624400" y="486350"/>
            <a:ext cx="1395025" cy="3242325"/>
          </a:xfrm>
          <a:prstGeom prst="rect">
            <a:avLst/>
          </a:prstGeom>
          <a:noFill/>
          <a:ln>
            <a:noFill/>
          </a:ln>
        </p:spPr>
      </p:pic>
      <p:pic>
        <p:nvPicPr>
          <p:cNvPr id="200" name="Google Shape;200;p37"/>
          <p:cNvPicPr preferRelativeResize="0"/>
          <p:nvPr/>
        </p:nvPicPr>
        <p:blipFill>
          <a:blip r:embed="rId7">
            <a:alphaModFix/>
          </a:blip>
          <a:stretch>
            <a:fillRect/>
          </a:stretch>
        </p:blipFill>
        <p:spPr>
          <a:xfrm>
            <a:off x="4082388" y="1901175"/>
            <a:ext cx="1395025" cy="3242325"/>
          </a:xfrm>
          <a:prstGeom prst="rect">
            <a:avLst/>
          </a:prstGeom>
          <a:noFill/>
          <a:ln>
            <a:noFill/>
          </a:ln>
        </p:spPr>
      </p:pic>
      <p:pic>
        <p:nvPicPr>
          <p:cNvPr id="201" name="Google Shape;201;p37"/>
          <p:cNvPicPr preferRelativeResize="0"/>
          <p:nvPr/>
        </p:nvPicPr>
        <p:blipFill>
          <a:blip r:embed="rId8">
            <a:alphaModFix/>
          </a:blip>
          <a:stretch>
            <a:fillRect/>
          </a:stretch>
        </p:blipFill>
        <p:spPr>
          <a:xfrm>
            <a:off x="1229375" y="2350675"/>
            <a:ext cx="1395025" cy="3242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a:t>Om bo- og aktivitetstilbud</a:t>
            </a:r>
            <a:endParaRPr/>
          </a:p>
        </p:txBody>
      </p:sp>
      <p:pic>
        <p:nvPicPr>
          <p:cNvPr id="207" name="Google Shape;207;p38"/>
          <p:cNvPicPr preferRelativeResize="0"/>
          <p:nvPr/>
        </p:nvPicPr>
        <p:blipFill>
          <a:blip r:embed="rId3">
            <a:alphaModFix/>
          </a:blip>
          <a:stretch>
            <a:fillRect/>
          </a:stretch>
        </p:blipFill>
        <p:spPr>
          <a:xfrm>
            <a:off x="590150" y="1017725"/>
            <a:ext cx="7400821"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a:t>Om psykisk helse og rus</a:t>
            </a:r>
            <a:endParaRPr/>
          </a:p>
        </p:txBody>
      </p:sp>
      <p:pic>
        <p:nvPicPr>
          <p:cNvPr id="213" name="Google Shape;213;p39"/>
          <p:cNvPicPr preferRelativeResize="0"/>
          <p:nvPr/>
        </p:nvPicPr>
        <p:blipFill>
          <a:blip r:embed="rId3">
            <a:alphaModFix/>
          </a:blip>
          <a:stretch>
            <a:fillRect/>
          </a:stretch>
        </p:blipFill>
        <p:spPr>
          <a:xfrm>
            <a:off x="1107000" y="1127375"/>
            <a:ext cx="6183302" cy="3820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a:t>Om kvalifisering og velferd</a:t>
            </a:r>
            <a:endParaRPr/>
          </a:p>
        </p:txBody>
      </p:sp>
      <p:pic>
        <p:nvPicPr>
          <p:cNvPr id="219" name="Google Shape;219;p40"/>
          <p:cNvPicPr preferRelativeResize="0"/>
          <p:nvPr/>
        </p:nvPicPr>
        <p:blipFill>
          <a:blip r:embed="rId3">
            <a:alphaModFix/>
          </a:blip>
          <a:stretch>
            <a:fillRect/>
          </a:stretch>
        </p:blipFill>
        <p:spPr>
          <a:xfrm>
            <a:off x="755825" y="1017725"/>
            <a:ext cx="7788237" cy="3820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a:t>Hovedutfordringer og bærekraftprogram BOA</a:t>
            </a:r>
            <a:endParaRPr/>
          </a:p>
        </p:txBody>
      </p:sp>
      <p:sp>
        <p:nvSpPr>
          <p:cNvPr id="225" name="Google Shape;225;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no" sz="2000"/>
              <a:t>“</a:t>
            </a:r>
            <a:r>
              <a:rPr lang="no" sz="2000">
                <a:solidFill>
                  <a:schemeClr val="dk2"/>
                </a:solidFill>
              </a:rPr>
              <a:t>For at tjenestene skal være bærekraftige og utviklingsfremmende må de tilpasses behovet til brukergruppa</a:t>
            </a:r>
            <a:r>
              <a:rPr lang="no" sz="2000"/>
              <a:t>”</a:t>
            </a:r>
            <a:r>
              <a:rPr lang="no" sz="2000">
                <a:solidFill>
                  <a:schemeClr val="dk2"/>
                </a:solidFill>
              </a:rPr>
              <a:t> </a:t>
            </a:r>
            <a:endParaRPr sz="2000">
              <a:solidFill>
                <a:schemeClr val="dk2"/>
              </a:solidFill>
            </a:endParaRPr>
          </a:p>
          <a:p>
            <a:pPr marL="457200" lvl="0" indent="-309562" algn="l" rtl="0">
              <a:spcBef>
                <a:spcPts val="1200"/>
              </a:spcBef>
              <a:spcAft>
                <a:spcPts val="0"/>
              </a:spcAft>
              <a:buClr>
                <a:srgbClr val="0067A1"/>
              </a:buClr>
              <a:buSzPct val="100000"/>
              <a:buChar char="●"/>
            </a:pPr>
            <a:r>
              <a:rPr lang="no" sz="1500"/>
              <a:t>nye brukere kommer til</a:t>
            </a:r>
            <a:endParaRPr sz="1500"/>
          </a:p>
          <a:p>
            <a:pPr marL="457200" lvl="0" indent="-309562" algn="l" rtl="0">
              <a:spcBef>
                <a:spcPts val="0"/>
              </a:spcBef>
              <a:spcAft>
                <a:spcPts val="0"/>
              </a:spcAft>
              <a:buClr>
                <a:srgbClr val="0067A1"/>
              </a:buClr>
              <a:buSzPct val="100000"/>
              <a:buChar char="●"/>
            </a:pPr>
            <a:r>
              <a:rPr lang="no" sz="1500"/>
              <a:t>Flere nye boliger og ulike boformer må utvikles i tråd med behov</a:t>
            </a:r>
            <a:endParaRPr sz="1500"/>
          </a:p>
          <a:p>
            <a:pPr marL="0" lvl="0" indent="0" algn="l" rtl="0">
              <a:spcBef>
                <a:spcPts val="1200"/>
              </a:spcBef>
              <a:spcAft>
                <a:spcPts val="0"/>
              </a:spcAft>
              <a:buNone/>
            </a:pPr>
            <a:r>
              <a:rPr lang="no" sz="1735" b="1"/>
              <a:t>Utviklingsprosjekter vi har identifisert og iverksatt arbeid rundt:</a:t>
            </a:r>
            <a:endParaRPr sz="1735" b="1"/>
          </a:p>
          <a:p>
            <a:pPr marL="457200" lvl="0" indent="-328097" algn="l" rtl="0">
              <a:spcBef>
                <a:spcPts val="1200"/>
              </a:spcBef>
              <a:spcAft>
                <a:spcPts val="0"/>
              </a:spcAft>
              <a:buClr>
                <a:srgbClr val="0067A1"/>
              </a:buClr>
              <a:buSzPct val="100000"/>
              <a:buChar char="●"/>
            </a:pPr>
            <a:r>
              <a:rPr lang="no" sz="1843"/>
              <a:t>sentralisert bemanningsplanlegging, bedre personalflyt</a:t>
            </a:r>
            <a:endParaRPr sz="1843"/>
          </a:p>
          <a:p>
            <a:pPr marL="457200" lvl="0" indent="-328097" algn="l" rtl="0">
              <a:spcBef>
                <a:spcPts val="0"/>
              </a:spcBef>
              <a:spcAft>
                <a:spcPts val="0"/>
              </a:spcAft>
              <a:buClr>
                <a:srgbClr val="0067A1"/>
              </a:buClr>
              <a:buSzPct val="100000"/>
              <a:buChar char="●"/>
            </a:pPr>
            <a:r>
              <a:rPr lang="no" sz="1843"/>
              <a:t>mer hensiktsmessig sammensetning av brukere i bofellesskap og utvikling av diff.botilbud</a:t>
            </a:r>
            <a:endParaRPr sz="1843"/>
          </a:p>
          <a:p>
            <a:pPr marL="457200" lvl="0" indent="-328097" algn="l" rtl="0">
              <a:spcBef>
                <a:spcPts val="0"/>
              </a:spcBef>
              <a:spcAft>
                <a:spcPts val="0"/>
              </a:spcAft>
              <a:buClr>
                <a:srgbClr val="0067A1"/>
              </a:buClr>
              <a:buSzPct val="100000"/>
              <a:buChar char="●"/>
            </a:pPr>
            <a:r>
              <a:rPr lang="no" sz="1843"/>
              <a:t>tjenester på natt/teknologi og samarbeid på tvers av tjenesteområder</a:t>
            </a:r>
            <a:endParaRPr sz="1843"/>
          </a:p>
          <a:p>
            <a:pPr marL="457200" lvl="0" indent="-328097" algn="l" rtl="0">
              <a:spcBef>
                <a:spcPts val="0"/>
              </a:spcBef>
              <a:spcAft>
                <a:spcPts val="0"/>
              </a:spcAft>
              <a:buClr>
                <a:srgbClr val="0067A1"/>
              </a:buClr>
              <a:buSzPct val="100000"/>
              <a:buChar char="●"/>
            </a:pPr>
            <a:r>
              <a:rPr lang="no" sz="1843"/>
              <a:t>lederstøtte og styrke støttefunksjoner</a:t>
            </a:r>
            <a:endParaRPr sz="1843"/>
          </a:p>
          <a:p>
            <a:pPr marL="457200" lvl="0" indent="-328097" algn="l" rtl="0">
              <a:spcBef>
                <a:spcPts val="0"/>
              </a:spcBef>
              <a:spcAft>
                <a:spcPts val="0"/>
              </a:spcAft>
              <a:buClr>
                <a:srgbClr val="0067A1"/>
              </a:buClr>
              <a:buSzPct val="100000"/>
              <a:buChar char="●"/>
            </a:pPr>
            <a:r>
              <a:rPr lang="no" sz="1843"/>
              <a:t>utvikling av “utetjenester” og kompetanse i team</a:t>
            </a:r>
            <a:endParaRPr sz="1843"/>
          </a:p>
          <a:p>
            <a:pPr marL="457200" lvl="0" indent="-328097" algn="l" rtl="0">
              <a:spcBef>
                <a:spcPts val="0"/>
              </a:spcBef>
              <a:spcAft>
                <a:spcPts val="0"/>
              </a:spcAft>
              <a:buClr>
                <a:srgbClr val="0067A1"/>
              </a:buClr>
              <a:buSzPct val="100000"/>
              <a:buChar char="●"/>
            </a:pPr>
            <a:r>
              <a:rPr lang="no" sz="1843"/>
              <a:t>gode dagtilbud og flere differensierte tilbud om jobb, aktivitet, fritid</a:t>
            </a:r>
            <a:endParaRPr sz="1843"/>
          </a:p>
          <a:p>
            <a:pPr marL="457200" lvl="0" indent="0" algn="l" rtl="0">
              <a:spcBef>
                <a:spcPts val="1200"/>
              </a:spcBef>
              <a:spcAft>
                <a:spcPts val="1200"/>
              </a:spcAft>
              <a:buNone/>
            </a:pP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2"/>
          <p:cNvSpPr txBox="1">
            <a:spLocks noGrp="1"/>
          </p:cNvSpPr>
          <p:nvPr>
            <p:ph type="title"/>
          </p:nvPr>
        </p:nvSpPr>
        <p:spPr>
          <a:xfrm>
            <a:off x="288000" y="162000"/>
            <a:ext cx="8568000" cy="88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a:t>Hovedutfordringer psykisk helse og rus</a:t>
            </a:r>
            <a:endParaRPr/>
          </a:p>
        </p:txBody>
      </p:sp>
      <p:sp>
        <p:nvSpPr>
          <p:cNvPr id="231" name="Google Shape;231;p42"/>
          <p:cNvSpPr txBox="1">
            <a:spLocks noGrp="1"/>
          </p:cNvSpPr>
          <p:nvPr>
            <p:ph type="body" idx="1"/>
          </p:nvPr>
        </p:nvSpPr>
        <p:spPr>
          <a:xfrm>
            <a:off x="288000" y="972000"/>
            <a:ext cx="8568000" cy="37260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no" b="1"/>
              <a:t>Hovedutfordringer</a:t>
            </a:r>
            <a:endParaRPr b="1"/>
          </a:p>
          <a:p>
            <a:pPr marL="457200" lvl="0" indent="-330200" algn="l" rtl="0">
              <a:lnSpc>
                <a:spcPct val="115000"/>
              </a:lnSpc>
              <a:spcBef>
                <a:spcPts val="1200"/>
              </a:spcBef>
              <a:spcAft>
                <a:spcPts val="0"/>
              </a:spcAft>
              <a:buClr>
                <a:schemeClr val="dk1"/>
              </a:buClr>
              <a:buSzPts val="1600"/>
              <a:buFont typeface="Calibri"/>
              <a:buChar char="●"/>
            </a:pPr>
            <a:r>
              <a:rPr lang="no" sz="1600"/>
              <a:t>Økt behov for rask psykisk helsehjelp</a:t>
            </a:r>
            <a:endParaRPr sz="1600"/>
          </a:p>
          <a:p>
            <a:pPr marL="457200" lvl="0" indent="-330200" algn="l" rtl="0">
              <a:lnSpc>
                <a:spcPct val="115000"/>
              </a:lnSpc>
              <a:spcBef>
                <a:spcPts val="0"/>
              </a:spcBef>
              <a:spcAft>
                <a:spcPts val="0"/>
              </a:spcAft>
              <a:buClr>
                <a:srgbClr val="595959"/>
              </a:buClr>
              <a:buSzPts val="1600"/>
              <a:buFont typeface="Arial"/>
              <a:buChar char="●"/>
            </a:pPr>
            <a:r>
              <a:rPr lang="no" sz="1600"/>
              <a:t>Flere og bedre tilpassede bo- og tjenstetilbud og gode “ute-tjenester” slik at flere kan bo i egen bolig</a:t>
            </a:r>
            <a:endParaRPr sz="1600"/>
          </a:p>
          <a:p>
            <a:pPr marL="457200" lvl="0" indent="-330200" algn="l" rtl="0">
              <a:lnSpc>
                <a:spcPct val="115000"/>
              </a:lnSpc>
              <a:spcBef>
                <a:spcPts val="0"/>
              </a:spcBef>
              <a:spcAft>
                <a:spcPts val="0"/>
              </a:spcAft>
              <a:buClr>
                <a:schemeClr val="dk1"/>
              </a:buClr>
              <a:buSzPts val="1600"/>
              <a:buFont typeface="Calibri"/>
              <a:buChar char="●"/>
            </a:pPr>
            <a:r>
              <a:rPr lang="no" sz="1600"/>
              <a:t>Midlertidige ulike tilskuddsmidler finansierer 7 % av tjenestene våre</a:t>
            </a:r>
            <a:endParaRPr sz="1600"/>
          </a:p>
          <a:p>
            <a:pPr marL="0" lvl="0" indent="0" algn="l" rtl="0">
              <a:lnSpc>
                <a:spcPct val="100000"/>
              </a:lnSpc>
              <a:spcBef>
                <a:spcPts val="1200"/>
              </a:spcBef>
              <a:spcAft>
                <a:spcPts val="0"/>
              </a:spcAft>
              <a:buNone/>
            </a:pPr>
            <a:r>
              <a:rPr lang="no" b="1"/>
              <a:t>Prioriteringer</a:t>
            </a:r>
            <a:endParaRPr sz="1600"/>
          </a:p>
          <a:p>
            <a:pPr marL="457200" lvl="0" indent="-330200" algn="l" rtl="0">
              <a:lnSpc>
                <a:spcPct val="115000"/>
              </a:lnSpc>
              <a:spcBef>
                <a:spcPts val="1200"/>
              </a:spcBef>
              <a:spcAft>
                <a:spcPts val="0"/>
              </a:spcAft>
              <a:buClr>
                <a:schemeClr val="dk1"/>
              </a:buClr>
              <a:buSzPts val="1600"/>
              <a:buFont typeface="Calibri"/>
              <a:buChar char="●"/>
            </a:pPr>
            <a:r>
              <a:rPr lang="no" sz="1600"/>
              <a:t>Koordinert oppfølging av tverrfaglige team i samarbeid med spes.helsetjenesten</a:t>
            </a:r>
            <a:endParaRPr sz="1600"/>
          </a:p>
          <a:p>
            <a:pPr marL="457200" lvl="0" indent="-330200" algn="l" rtl="0">
              <a:lnSpc>
                <a:spcPct val="115000"/>
              </a:lnSpc>
              <a:spcBef>
                <a:spcPts val="0"/>
              </a:spcBef>
              <a:spcAft>
                <a:spcPts val="0"/>
              </a:spcAft>
              <a:buClr>
                <a:schemeClr val="dk1"/>
              </a:buClr>
              <a:buSzPts val="1600"/>
              <a:buFont typeface="Calibri"/>
              <a:buChar char="●"/>
            </a:pPr>
            <a:r>
              <a:rPr lang="no" sz="1600"/>
              <a:t>Fra botiltak til egen bolig - samt riktig boligtilbud til riktig tid</a:t>
            </a:r>
            <a:endParaRPr sz="1600"/>
          </a:p>
          <a:p>
            <a:pPr marL="457200" lvl="0" indent="-330200" algn="l" rtl="0">
              <a:lnSpc>
                <a:spcPct val="115000"/>
              </a:lnSpc>
              <a:spcBef>
                <a:spcPts val="0"/>
              </a:spcBef>
              <a:spcAft>
                <a:spcPts val="0"/>
              </a:spcAft>
              <a:buClr>
                <a:schemeClr val="dk1"/>
              </a:buClr>
              <a:buSzPts val="1600"/>
              <a:buFont typeface="Calibri"/>
              <a:buChar char="●"/>
            </a:pPr>
            <a:r>
              <a:rPr lang="no" sz="1600"/>
              <a:t>Boliger til personer med utfordrende atferd</a:t>
            </a:r>
            <a:endParaRPr sz="1600"/>
          </a:p>
          <a:p>
            <a:pPr marL="457200" lvl="0" indent="-330200" algn="l" rtl="0">
              <a:lnSpc>
                <a:spcPct val="115000"/>
              </a:lnSpc>
              <a:spcBef>
                <a:spcPts val="0"/>
              </a:spcBef>
              <a:spcAft>
                <a:spcPts val="0"/>
              </a:spcAft>
              <a:buClr>
                <a:srgbClr val="595959"/>
              </a:buClr>
              <a:buSzPts val="1600"/>
              <a:buFont typeface="Arial"/>
              <a:buChar char="●"/>
            </a:pPr>
            <a:r>
              <a:rPr lang="no" sz="1600"/>
              <a:t>Større fokus på mestring, recovery og sekvensiell hjelp, lavterskeltilbud uten vedtak</a:t>
            </a:r>
            <a:endParaRPr sz="1600"/>
          </a:p>
          <a:p>
            <a:pPr marL="457200" lvl="0" indent="-330200" algn="l" rtl="0">
              <a:lnSpc>
                <a:spcPct val="115000"/>
              </a:lnSpc>
              <a:spcBef>
                <a:spcPts val="0"/>
              </a:spcBef>
              <a:spcAft>
                <a:spcPts val="0"/>
              </a:spcAft>
              <a:buClr>
                <a:srgbClr val="595959"/>
              </a:buClr>
              <a:buSzPts val="1600"/>
              <a:buFont typeface="Arial"/>
              <a:buChar char="●"/>
            </a:pPr>
            <a:r>
              <a:rPr lang="no" sz="1600"/>
              <a:t>Rask psykisk helsehjelp som metode</a:t>
            </a:r>
            <a:endParaRPr sz="1600"/>
          </a:p>
          <a:p>
            <a:pPr marL="457200" lvl="0" indent="-330200" algn="l" rtl="0">
              <a:lnSpc>
                <a:spcPct val="115000"/>
              </a:lnSpc>
              <a:spcBef>
                <a:spcPts val="0"/>
              </a:spcBef>
              <a:spcAft>
                <a:spcPts val="0"/>
              </a:spcAft>
              <a:buClr>
                <a:srgbClr val="595959"/>
              </a:buClr>
              <a:buSzPts val="1600"/>
              <a:buFont typeface="Arial"/>
              <a:buChar char="●"/>
            </a:pPr>
            <a:r>
              <a:rPr lang="no" sz="1600"/>
              <a:t>Satsing på arbeid og aktivitet for målgruppa (IPS)</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1000"/>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Effect transition="in" filter="fade">
                                      <p:cBhvr>
                                        <p:cTn id="12" dur="1000"/>
                                        <p:tgtEl>
                                          <p:spTgt spid="2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2" end="2"/>
                                            </p:txEl>
                                          </p:spTgt>
                                        </p:tgtEl>
                                        <p:attrNameLst>
                                          <p:attrName>style.visibility</p:attrName>
                                        </p:attrNameLst>
                                      </p:cBhvr>
                                      <p:to>
                                        <p:strVal val="visible"/>
                                      </p:to>
                                    </p:set>
                                    <p:animEffect transition="in" filter="fade">
                                      <p:cBhvr>
                                        <p:cTn id="17" dur="1000"/>
                                        <p:tgtEl>
                                          <p:spTgt spid="2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xEl>
                                              <p:pRg st="3" end="3"/>
                                            </p:txEl>
                                          </p:spTgt>
                                        </p:tgtEl>
                                        <p:attrNameLst>
                                          <p:attrName>style.visibility</p:attrName>
                                        </p:attrNameLst>
                                      </p:cBhvr>
                                      <p:to>
                                        <p:strVal val="visible"/>
                                      </p:to>
                                    </p:set>
                                    <p:animEffect transition="in" filter="fade">
                                      <p:cBhvr>
                                        <p:cTn id="22" dur="1000"/>
                                        <p:tgtEl>
                                          <p:spTgt spid="2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xEl>
                                              <p:pRg st="4" end="4"/>
                                            </p:txEl>
                                          </p:spTgt>
                                        </p:tgtEl>
                                        <p:attrNameLst>
                                          <p:attrName>style.visibility</p:attrName>
                                        </p:attrNameLst>
                                      </p:cBhvr>
                                      <p:to>
                                        <p:strVal val="visible"/>
                                      </p:to>
                                    </p:set>
                                    <p:animEffect transition="in" filter="fade">
                                      <p:cBhvr>
                                        <p:cTn id="27" dur="1000"/>
                                        <p:tgtEl>
                                          <p:spTgt spid="2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1">
                                            <p:txEl>
                                              <p:pRg st="5" end="5"/>
                                            </p:txEl>
                                          </p:spTgt>
                                        </p:tgtEl>
                                        <p:attrNameLst>
                                          <p:attrName>style.visibility</p:attrName>
                                        </p:attrNameLst>
                                      </p:cBhvr>
                                      <p:to>
                                        <p:strVal val="visible"/>
                                      </p:to>
                                    </p:set>
                                    <p:animEffect transition="in" filter="fade">
                                      <p:cBhvr>
                                        <p:cTn id="32" dur="1000"/>
                                        <p:tgtEl>
                                          <p:spTgt spid="2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1">
                                            <p:txEl>
                                              <p:pRg st="6" end="6"/>
                                            </p:txEl>
                                          </p:spTgt>
                                        </p:tgtEl>
                                        <p:attrNameLst>
                                          <p:attrName>style.visibility</p:attrName>
                                        </p:attrNameLst>
                                      </p:cBhvr>
                                      <p:to>
                                        <p:strVal val="visible"/>
                                      </p:to>
                                    </p:set>
                                    <p:animEffect transition="in" filter="fade">
                                      <p:cBhvr>
                                        <p:cTn id="37" dur="1000"/>
                                        <p:tgtEl>
                                          <p:spTgt spid="2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1">
                                            <p:txEl>
                                              <p:pRg st="7" end="7"/>
                                            </p:txEl>
                                          </p:spTgt>
                                        </p:tgtEl>
                                        <p:attrNameLst>
                                          <p:attrName>style.visibility</p:attrName>
                                        </p:attrNameLst>
                                      </p:cBhvr>
                                      <p:to>
                                        <p:strVal val="visible"/>
                                      </p:to>
                                    </p:set>
                                    <p:animEffect transition="in" filter="fade">
                                      <p:cBhvr>
                                        <p:cTn id="42" dur="1000"/>
                                        <p:tgtEl>
                                          <p:spTgt spid="2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1">
                                            <p:txEl>
                                              <p:pRg st="8" end="8"/>
                                            </p:txEl>
                                          </p:spTgt>
                                        </p:tgtEl>
                                        <p:attrNameLst>
                                          <p:attrName>style.visibility</p:attrName>
                                        </p:attrNameLst>
                                      </p:cBhvr>
                                      <p:to>
                                        <p:strVal val="visible"/>
                                      </p:to>
                                    </p:set>
                                    <p:animEffect transition="in" filter="fade">
                                      <p:cBhvr>
                                        <p:cTn id="47" dur="1000"/>
                                        <p:tgtEl>
                                          <p:spTgt spid="2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1">
                                            <p:txEl>
                                              <p:pRg st="9" end="9"/>
                                            </p:txEl>
                                          </p:spTgt>
                                        </p:tgtEl>
                                        <p:attrNameLst>
                                          <p:attrName>style.visibility</p:attrName>
                                        </p:attrNameLst>
                                      </p:cBhvr>
                                      <p:to>
                                        <p:strVal val="visible"/>
                                      </p:to>
                                    </p:set>
                                    <p:animEffect transition="in" filter="fade">
                                      <p:cBhvr>
                                        <p:cTn id="52" dur="1000"/>
                                        <p:tgtEl>
                                          <p:spTgt spid="2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1">
                                            <p:txEl>
                                              <p:pRg st="10" end="10"/>
                                            </p:txEl>
                                          </p:spTgt>
                                        </p:tgtEl>
                                        <p:attrNameLst>
                                          <p:attrName>style.visibility</p:attrName>
                                        </p:attrNameLst>
                                      </p:cBhvr>
                                      <p:to>
                                        <p:strVal val="visible"/>
                                      </p:to>
                                    </p:set>
                                    <p:animEffect transition="in" filter="fade">
                                      <p:cBhvr>
                                        <p:cTn id="57" dur="1000"/>
                                        <p:tgtEl>
                                          <p:spTgt spid="2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F28B00"/>
      </a:dk2>
      <a:lt2>
        <a:srgbClr val="F9C680"/>
      </a:lt2>
      <a:accent1>
        <a:srgbClr val="005AA7"/>
      </a:accent1>
      <a:accent2>
        <a:srgbClr val="E41F1A"/>
      </a:accent2>
      <a:accent3>
        <a:srgbClr val="E6007E"/>
      </a:accent3>
      <a:accent4>
        <a:srgbClr val="A91C8E"/>
      </a:accent4>
      <a:accent5>
        <a:srgbClr val="00953B"/>
      </a:accent5>
      <a:accent6>
        <a:srgbClr val="C3D600"/>
      </a:accent6>
      <a:hlink>
        <a:srgbClr val="009BD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3973</Words>
  <Application>Microsoft Office PowerPoint</Application>
  <PresentationFormat>Skjermfremvisning (16:9)</PresentationFormat>
  <Paragraphs>187</Paragraphs>
  <Slides>13</Slides>
  <Notes>13</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13</vt:i4>
      </vt:variant>
    </vt:vector>
  </HeadingPairs>
  <TitlesOfParts>
    <vt:vector size="19" baseType="lpstr">
      <vt:lpstr>Calibri</vt:lpstr>
      <vt:lpstr>Noto Sans Symbols</vt:lpstr>
      <vt:lpstr>Roboto</vt:lpstr>
      <vt:lpstr>Arial</vt:lpstr>
      <vt:lpstr>Simple Light</vt:lpstr>
      <vt:lpstr>Office-tema</vt:lpstr>
      <vt:lpstr>Hvordan skal vi skape bærekraftige tjenester som forebygger utenforskap? </vt:lpstr>
      <vt:lpstr>Helse og velferdsområdets hovedprioritering</vt:lpstr>
      <vt:lpstr>Program for bærekraftige helse- og velferdstjenester</vt:lpstr>
      <vt:lpstr>PowerPoint-presentasjon</vt:lpstr>
      <vt:lpstr>Om bo- og aktivitetstilbud</vt:lpstr>
      <vt:lpstr>Om psykisk helse og rus</vt:lpstr>
      <vt:lpstr>Om kvalifisering og velferd</vt:lpstr>
      <vt:lpstr>Hovedutfordringer og bærekraftprogram BOA</vt:lpstr>
      <vt:lpstr>Hovedutfordringer psykisk helse og rus</vt:lpstr>
      <vt:lpstr>Bærekraftsprogram og prosjekter PHR :</vt:lpstr>
      <vt:lpstr>Bærekraftsprogram og prosjekter kvalifisering:</vt:lpstr>
      <vt:lpstr>tilslutt litt konkreter fra Trondheim..</vt:lpstr>
      <vt:lpstr>Mer av det som virker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skal vi skape bærekraftige tjenester som forebygger utenforskap? </dc:title>
  <dc:creator>Ina Myran</dc:creator>
  <cp:lastModifiedBy>Ina Benedicte Myran</cp:lastModifiedBy>
  <cp:revision>1</cp:revision>
  <dcterms:modified xsi:type="dcterms:W3CDTF">2022-04-22T06:48:22Z</dcterms:modified>
</cp:coreProperties>
</file>